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257" r:id="rId3"/>
    <p:sldId id="271" r:id="rId4"/>
    <p:sldId id="276" r:id="rId5"/>
    <p:sldId id="268" r:id="rId6"/>
    <p:sldId id="275" r:id="rId7"/>
    <p:sldId id="274" r:id="rId8"/>
    <p:sldId id="277" r:id="rId9"/>
    <p:sldId id="298" r:id="rId10"/>
    <p:sldId id="279" r:id="rId11"/>
    <p:sldId id="304" r:id="rId12"/>
    <p:sldId id="305" r:id="rId13"/>
    <p:sldId id="306" r:id="rId14"/>
    <p:sldId id="307" r:id="rId15"/>
    <p:sldId id="310" r:id="rId16"/>
    <p:sldId id="320" r:id="rId17"/>
    <p:sldId id="312" r:id="rId18"/>
    <p:sldId id="309" r:id="rId19"/>
    <p:sldId id="322" r:id="rId20"/>
    <p:sldId id="323" r:id="rId21"/>
    <p:sldId id="325" r:id="rId22"/>
    <p:sldId id="327" r:id="rId23"/>
    <p:sldId id="329" r:id="rId24"/>
    <p:sldId id="314" r:id="rId25"/>
    <p:sldId id="315" r:id="rId26"/>
    <p:sldId id="303" r:id="rId27"/>
    <p:sldId id="297" r:id="rId28"/>
    <p:sldId id="301" r:id="rId29"/>
    <p:sldId id="330" r:id="rId30"/>
    <p:sldId id="332" r:id="rId31"/>
    <p:sldId id="335" r:id="rId32"/>
    <p:sldId id="334" r:id="rId33"/>
    <p:sldId id="331" r:id="rId34"/>
    <p:sldId id="285" r:id="rId35"/>
    <p:sldId id="289" r:id="rId36"/>
    <p:sldId id="290" r:id="rId37"/>
    <p:sldId id="291" r:id="rId38"/>
    <p:sldId id="288" r:id="rId39"/>
    <p:sldId id="280" r:id="rId40"/>
    <p:sldId id="282" r:id="rId41"/>
    <p:sldId id="295" r:id="rId42"/>
    <p:sldId id="296" r:id="rId43"/>
    <p:sldId id="270" r:id="rId44"/>
    <p:sldId id="258" r:id="rId45"/>
    <p:sldId id="262" r:id="rId46"/>
    <p:sldId id="259" r:id="rId47"/>
    <p:sldId id="267" r:id="rId48"/>
    <p:sldId id="261" r:id="rId49"/>
    <p:sldId id="264" r:id="rId50"/>
    <p:sldId id="265" r:id="rId51"/>
    <p:sldId id="266" r:id="rId52"/>
    <p:sldId id="263" r:id="rId53"/>
    <p:sldId id="302" r:id="rId54"/>
    <p:sldId id="336" r:id="rId55"/>
    <p:sldId id="339"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4CFB9E-638C-4D51-AFAA-FF5CB315975B}" v="172" dt="2025-11-10T22:50:03.433"/>
    <p1510:client id="{ECC1937C-4C84-4BBE-9E8A-D50E031998CC}" v="23" dt="2025-11-09T23:50:28.4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34" autoAdjust="0"/>
    <p:restoredTop sz="94941" autoAdjust="0"/>
  </p:normalViewPr>
  <p:slideViewPr>
    <p:cSldViewPr snapToGrid="0">
      <p:cViewPr>
        <p:scale>
          <a:sx n="100" d="100"/>
          <a:sy n="100" d="100"/>
        </p:scale>
        <p:origin x="24" y="2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mmy S" userId="802926900e7a8571" providerId="LiveId" clId="{E5426162-251E-44F8-BFC4-FCFD46625AAF}"/>
    <pc:docChg chg="custSel modSld">
      <pc:chgData name="Tommy S" userId="802926900e7a8571" providerId="LiveId" clId="{E5426162-251E-44F8-BFC4-FCFD46625AAF}" dt="2025-11-10T22:50:37.845" v="181" actId="1076"/>
      <pc:docMkLst>
        <pc:docMk/>
      </pc:docMkLst>
      <pc:sldChg chg="modSp modAnim">
        <pc:chgData name="Tommy S" userId="802926900e7a8571" providerId="LiveId" clId="{E5426162-251E-44F8-BFC4-FCFD46625AAF}" dt="2025-11-10T22:50:03.433" v="175" actId="20577"/>
        <pc:sldMkLst>
          <pc:docMk/>
          <pc:sldMk cId="3218305553" sldId="297"/>
        </pc:sldMkLst>
        <pc:spChg chg="mod">
          <ac:chgData name="Tommy S" userId="802926900e7a8571" providerId="LiveId" clId="{E5426162-251E-44F8-BFC4-FCFD46625AAF}" dt="2025-11-10T22:50:03.433" v="175" actId="20577"/>
          <ac:spMkLst>
            <pc:docMk/>
            <pc:sldMk cId="3218305553" sldId="297"/>
            <ac:spMk id="3" creationId="{BB09616C-6ED5-F94C-E64D-5D903EC3B30F}"/>
          </ac:spMkLst>
        </pc:spChg>
      </pc:sldChg>
      <pc:sldChg chg="addSp delSp modSp mod">
        <pc:chgData name="Tommy S" userId="802926900e7a8571" providerId="LiveId" clId="{E5426162-251E-44F8-BFC4-FCFD46625AAF}" dt="2025-11-10T22:50:37.845" v="181" actId="1076"/>
        <pc:sldMkLst>
          <pc:docMk/>
          <pc:sldMk cId="2244608454" sldId="305"/>
        </pc:sldMkLst>
        <pc:picChg chg="del">
          <ac:chgData name="Tommy S" userId="802926900e7a8571" providerId="LiveId" clId="{E5426162-251E-44F8-BFC4-FCFD46625AAF}" dt="2025-11-10T22:50:30.514" v="180" actId="478"/>
          <ac:picMkLst>
            <pc:docMk/>
            <pc:sldMk cId="2244608454" sldId="305"/>
            <ac:picMk id="10" creationId="{917A8C46-1FBA-99B5-B473-F7B6493251A0}"/>
          </ac:picMkLst>
        </pc:picChg>
        <pc:picChg chg="add mod">
          <ac:chgData name="Tommy S" userId="802926900e7a8571" providerId="LiveId" clId="{E5426162-251E-44F8-BFC4-FCFD46625AAF}" dt="2025-11-10T22:50:37.845" v="181" actId="1076"/>
          <ac:picMkLst>
            <pc:docMk/>
            <pc:sldMk cId="2244608454" sldId="305"/>
            <ac:picMk id="13" creationId="{9C1E7C5A-A6CF-121E-6358-C9CAC9AA4552}"/>
          </ac:picMkLst>
        </pc:picChg>
      </pc:sldChg>
      <pc:sldChg chg="modSp mod">
        <pc:chgData name="Tommy S" userId="802926900e7a8571" providerId="LiveId" clId="{E5426162-251E-44F8-BFC4-FCFD46625AAF}" dt="2025-11-10T21:17:05.246" v="3" actId="20577"/>
        <pc:sldMkLst>
          <pc:docMk/>
          <pc:sldMk cId="4086854334" sldId="307"/>
        </pc:sldMkLst>
        <pc:spChg chg="mod">
          <ac:chgData name="Tommy S" userId="802926900e7a8571" providerId="LiveId" clId="{E5426162-251E-44F8-BFC4-FCFD46625AAF}" dt="2025-11-10T21:17:05.246" v="3" actId="20577"/>
          <ac:spMkLst>
            <pc:docMk/>
            <pc:sldMk cId="4086854334" sldId="307"/>
            <ac:spMk id="3" creationId="{049BDD01-0F2A-3871-612E-0A391080FD03}"/>
          </ac:spMkLst>
        </pc:spChg>
      </pc:sldChg>
      <pc:sldChg chg="addSp delSp modSp mod">
        <pc:chgData name="Tommy S" userId="802926900e7a8571" providerId="LiveId" clId="{E5426162-251E-44F8-BFC4-FCFD46625AAF}" dt="2025-11-10T21:28:35.711" v="6"/>
        <pc:sldMkLst>
          <pc:docMk/>
          <pc:sldMk cId="770101893" sldId="310"/>
        </pc:sldMkLst>
        <pc:spChg chg="add del mod">
          <ac:chgData name="Tommy S" userId="802926900e7a8571" providerId="LiveId" clId="{E5426162-251E-44F8-BFC4-FCFD46625AAF}" dt="2025-11-10T21:28:35.711" v="6"/>
          <ac:spMkLst>
            <pc:docMk/>
            <pc:sldMk cId="770101893" sldId="310"/>
            <ac:spMk id="4" creationId="{D5BFBEE2-F970-4A5E-7ACA-3435325C75C8}"/>
          </ac:spMkLst>
        </pc:spChg>
        <pc:spChg chg="mod">
          <ac:chgData name="Tommy S" userId="802926900e7a8571" providerId="LiveId" clId="{E5426162-251E-44F8-BFC4-FCFD46625AAF}" dt="2025-11-10T21:28:31.084" v="5"/>
          <ac:spMkLst>
            <pc:docMk/>
            <pc:sldMk cId="770101893" sldId="310"/>
            <ac:spMk id="9" creationId="{3AE42175-4CBC-37ED-BBF9-E9DDCFA06BE5}"/>
          </ac:spMkLst>
        </pc:spChg>
        <pc:spChg chg="mod">
          <ac:chgData name="Tommy S" userId="802926900e7a8571" providerId="LiveId" clId="{E5426162-251E-44F8-BFC4-FCFD46625AAF}" dt="2025-11-10T21:28:31.084" v="5"/>
          <ac:spMkLst>
            <pc:docMk/>
            <pc:sldMk cId="770101893" sldId="310"/>
            <ac:spMk id="11" creationId="{56EF9D7D-1134-2798-0608-AFFC2BCD2E6A}"/>
          </ac:spMkLst>
        </pc:spChg>
        <pc:spChg chg="mod">
          <ac:chgData name="Tommy S" userId="802926900e7a8571" providerId="LiveId" clId="{E5426162-251E-44F8-BFC4-FCFD46625AAF}" dt="2025-11-10T21:28:31.084" v="5"/>
          <ac:spMkLst>
            <pc:docMk/>
            <pc:sldMk cId="770101893" sldId="310"/>
            <ac:spMk id="14" creationId="{F4BAF913-0AA3-F0B4-84C7-35E2181421C9}"/>
          </ac:spMkLst>
        </pc:spChg>
        <pc:spChg chg="mod">
          <ac:chgData name="Tommy S" userId="802926900e7a8571" providerId="LiveId" clId="{E5426162-251E-44F8-BFC4-FCFD46625AAF}" dt="2025-11-10T21:28:31.084" v="5"/>
          <ac:spMkLst>
            <pc:docMk/>
            <pc:sldMk cId="770101893" sldId="310"/>
            <ac:spMk id="16" creationId="{B2C855F1-6CC3-6A47-E5BC-414B13BE0089}"/>
          </ac:spMkLst>
        </pc:spChg>
        <pc:spChg chg="mod">
          <ac:chgData name="Tommy S" userId="802926900e7a8571" providerId="LiveId" clId="{E5426162-251E-44F8-BFC4-FCFD46625AAF}" dt="2025-11-10T21:28:31.084" v="5"/>
          <ac:spMkLst>
            <pc:docMk/>
            <pc:sldMk cId="770101893" sldId="310"/>
            <ac:spMk id="17" creationId="{EBC6AD12-7871-4830-89C3-2D83E784DDE7}"/>
          </ac:spMkLst>
        </pc:spChg>
        <pc:spChg chg="mod">
          <ac:chgData name="Tommy S" userId="802926900e7a8571" providerId="LiveId" clId="{E5426162-251E-44F8-BFC4-FCFD46625AAF}" dt="2025-11-10T21:28:31.084" v="5"/>
          <ac:spMkLst>
            <pc:docMk/>
            <pc:sldMk cId="770101893" sldId="310"/>
            <ac:spMk id="19" creationId="{EEC4E4C5-ABDC-0823-4360-32AD784BBC19}"/>
          </ac:spMkLst>
        </pc:spChg>
        <pc:spChg chg="mod">
          <ac:chgData name="Tommy S" userId="802926900e7a8571" providerId="LiveId" clId="{E5426162-251E-44F8-BFC4-FCFD46625AAF}" dt="2025-11-10T21:28:31.084" v="5"/>
          <ac:spMkLst>
            <pc:docMk/>
            <pc:sldMk cId="770101893" sldId="310"/>
            <ac:spMk id="20" creationId="{79D029BF-3610-10B0-39FB-0D3A551038A5}"/>
          </ac:spMkLst>
        </pc:spChg>
        <pc:spChg chg="mod">
          <ac:chgData name="Tommy S" userId="802926900e7a8571" providerId="LiveId" clId="{E5426162-251E-44F8-BFC4-FCFD46625AAF}" dt="2025-11-10T21:28:31.084" v="5"/>
          <ac:spMkLst>
            <pc:docMk/>
            <pc:sldMk cId="770101893" sldId="310"/>
            <ac:spMk id="26" creationId="{5D57FA3F-B6B4-651C-BF5B-6E28C84EACFF}"/>
          </ac:spMkLst>
        </pc:spChg>
        <pc:spChg chg="mod">
          <ac:chgData name="Tommy S" userId="802926900e7a8571" providerId="LiveId" clId="{E5426162-251E-44F8-BFC4-FCFD46625AAF}" dt="2025-11-10T21:28:31.084" v="5"/>
          <ac:spMkLst>
            <pc:docMk/>
            <pc:sldMk cId="770101893" sldId="310"/>
            <ac:spMk id="28" creationId="{180CEFC7-D802-3B1E-8093-9A311A728D42}"/>
          </ac:spMkLst>
        </pc:spChg>
        <pc:spChg chg="mod">
          <ac:chgData name="Tommy S" userId="802926900e7a8571" providerId="LiveId" clId="{E5426162-251E-44F8-BFC4-FCFD46625AAF}" dt="2025-11-10T21:28:31.084" v="5"/>
          <ac:spMkLst>
            <pc:docMk/>
            <pc:sldMk cId="770101893" sldId="310"/>
            <ac:spMk id="31" creationId="{05DD9851-122D-7207-07C4-014F461065A6}"/>
          </ac:spMkLst>
        </pc:spChg>
        <pc:picChg chg="del">
          <ac:chgData name="Tommy S" userId="802926900e7a8571" providerId="LiveId" clId="{E5426162-251E-44F8-BFC4-FCFD46625AAF}" dt="2025-11-10T21:28:29.444" v="4" actId="478"/>
          <ac:picMkLst>
            <pc:docMk/>
            <pc:sldMk cId="770101893" sldId="310"/>
            <ac:picMk id="32" creationId="{2F81501E-77CD-6E56-86A0-362FA4598E65}"/>
          </ac:picMkLst>
        </pc:picChg>
        <pc:picChg chg="add mod">
          <ac:chgData name="Tommy S" userId="802926900e7a8571" providerId="LiveId" clId="{E5426162-251E-44F8-BFC4-FCFD46625AAF}" dt="2025-11-10T21:28:35.711" v="6"/>
          <ac:picMkLst>
            <pc:docMk/>
            <pc:sldMk cId="770101893" sldId="310"/>
            <ac:picMk id="34" creationId="{852AE4BC-D3DD-6A60-678B-785678760FBC}"/>
          </ac:picMkLst>
        </pc:picChg>
      </pc:sldChg>
      <pc:sldChg chg="modSp mod">
        <pc:chgData name="Tommy S" userId="802926900e7a8571" providerId="LiveId" clId="{E5426162-251E-44F8-BFC4-FCFD46625AAF}" dt="2025-11-10T21:30:59.527" v="7" actId="20577"/>
        <pc:sldMkLst>
          <pc:docMk/>
          <pc:sldMk cId="2148606586" sldId="325"/>
        </pc:sldMkLst>
        <pc:spChg chg="mod">
          <ac:chgData name="Tommy S" userId="802926900e7a8571" providerId="LiveId" clId="{E5426162-251E-44F8-BFC4-FCFD46625AAF}" dt="2025-11-10T21:30:59.527" v="7" actId="20577"/>
          <ac:spMkLst>
            <pc:docMk/>
            <pc:sldMk cId="2148606586" sldId="325"/>
            <ac:spMk id="2" creationId="{E5377018-9318-C9A1-EDDD-01DA5E9C6A89}"/>
          </ac:spMkLst>
        </pc:spChg>
      </pc:sldChg>
    </pc:docChg>
  </pc:docChgLst>
  <pc:docChgLst>
    <pc:chgData name="Tommy S" userId="802926900e7a8571" providerId="LiveId" clId="{00312883-96DF-432F-8D08-12A7A191C391}"/>
    <pc:docChg chg="undo redo custSel addSld delSld modSld sldOrd">
      <pc:chgData name="Tommy S" userId="802926900e7a8571" providerId="LiveId" clId="{00312883-96DF-432F-8D08-12A7A191C391}" dt="2025-11-09T23:50:50.584" v="1135" actId="1076"/>
      <pc:docMkLst>
        <pc:docMk/>
      </pc:docMkLst>
      <pc:sldChg chg="addSp modSp mod setBg addAnim">
        <pc:chgData name="Tommy S" userId="802926900e7a8571" providerId="LiveId" clId="{00312883-96DF-432F-8D08-12A7A191C391}" dt="2025-11-02T19:03:49.562" v="6"/>
        <pc:sldMkLst>
          <pc:docMk/>
          <pc:sldMk cId="340701077" sldId="256"/>
        </pc:sldMkLst>
        <pc:spChg chg="mod">
          <ac:chgData name="Tommy S" userId="802926900e7a8571" providerId="LiveId" clId="{00312883-96DF-432F-8D08-12A7A191C391}" dt="2025-11-02T19:03:49.561" v="4" actId="26606"/>
          <ac:spMkLst>
            <pc:docMk/>
            <pc:sldMk cId="340701077" sldId="256"/>
            <ac:spMk id="2" creationId="{5402F1BC-81E8-D24C-FBF0-696AC1B7181B}"/>
          </ac:spMkLst>
        </pc:spChg>
        <pc:spChg chg="mod">
          <ac:chgData name="Tommy S" userId="802926900e7a8571" providerId="LiveId" clId="{00312883-96DF-432F-8D08-12A7A191C391}" dt="2025-11-02T19:03:49.561" v="4" actId="26606"/>
          <ac:spMkLst>
            <pc:docMk/>
            <pc:sldMk cId="340701077" sldId="256"/>
            <ac:spMk id="3" creationId="{B4F3C16B-1BEF-928A-70FC-1B0796D19997}"/>
          </ac:spMkLst>
        </pc:spChg>
        <pc:spChg chg="add">
          <ac:chgData name="Tommy S" userId="802926900e7a8571" providerId="LiveId" clId="{00312883-96DF-432F-8D08-12A7A191C391}" dt="2025-11-02T19:03:49.561" v="4" actId="26606"/>
          <ac:spMkLst>
            <pc:docMk/>
            <pc:sldMk cId="340701077" sldId="256"/>
            <ac:spMk id="8" creationId="{943CAA20-3569-4189-9E48-239A229A86CA}"/>
          </ac:spMkLst>
        </pc:spChg>
        <pc:spChg chg="add">
          <ac:chgData name="Tommy S" userId="802926900e7a8571" providerId="LiveId" clId="{00312883-96DF-432F-8D08-12A7A191C391}" dt="2025-11-02T19:03:49.561" v="4" actId="26606"/>
          <ac:spMkLst>
            <pc:docMk/>
            <pc:sldMk cId="340701077" sldId="256"/>
            <ac:spMk id="10" creationId="{DA542B6D-E775-4832-91DC-2D20F857813A}"/>
          </ac:spMkLst>
        </pc:spChg>
      </pc:sldChg>
      <pc:sldChg chg="modSp mod">
        <pc:chgData name="Tommy S" userId="802926900e7a8571" providerId="LiveId" clId="{00312883-96DF-432F-8D08-12A7A191C391}" dt="2025-11-09T22:37:30.431" v="1077" actId="108"/>
        <pc:sldMkLst>
          <pc:docMk/>
          <pc:sldMk cId="2130400161" sldId="257"/>
        </pc:sldMkLst>
        <pc:spChg chg="mod">
          <ac:chgData name="Tommy S" userId="802926900e7a8571" providerId="LiveId" clId="{00312883-96DF-432F-8D08-12A7A191C391}" dt="2025-11-09T22:36:37.105" v="999" actId="1076"/>
          <ac:spMkLst>
            <pc:docMk/>
            <pc:sldMk cId="2130400161" sldId="257"/>
            <ac:spMk id="2" creationId="{1FD4DB04-999E-7A83-50B6-F7D35A0C6DDA}"/>
          </ac:spMkLst>
        </pc:spChg>
        <pc:spChg chg="mod">
          <ac:chgData name="Tommy S" userId="802926900e7a8571" providerId="LiveId" clId="{00312883-96DF-432F-8D08-12A7A191C391}" dt="2025-11-09T22:37:30.431" v="1077" actId="108"/>
          <ac:spMkLst>
            <pc:docMk/>
            <pc:sldMk cId="2130400161" sldId="257"/>
            <ac:spMk id="7" creationId="{D4E66872-BC0F-6BD9-8285-FFE3AC8716C5}"/>
          </ac:spMkLst>
        </pc:spChg>
      </pc:sldChg>
      <pc:sldChg chg="addSp modSp mod setBg addAnim">
        <pc:chgData name="Tommy S" userId="802926900e7a8571" providerId="LiveId" clId="{00312883-96DF-432F-8D08-12A7A191C391}" dt="2025-11-02T19:04:58.906" v="26"/>
        <pc:sldMkLst>
          <pc:docMk/>
          <pc:sldMk cId="1970850792" sldId="270"/>
        </pc:sldMkLst>
        <pc:spChg chg="mod">
          <ac:chgData name="Tommy S" userId="802926900e7a8571" providerId="LiveId" clId="{00312883-96DF-432F-8D08-12A7A191C391}" dt="2025-11-02T19:04:58.905" v="24" actId="26606"/>
          <ac:spMkLst>
            <pc:docMk/>
            <pc:sldMk cId="1970850792" sldId="270"/>
            <ac:spMk id="2" creationId="{95360C4E-4828-AC94-C7DA-E7D67B30E634}"/>
          </ac:spMkLst>
        </pc:spChg>
        <pc:spChg chg="mod">
          <ac:chgData name="Tommy S" userId="802926900e7a8571" providerId="LiveId" clId="{00312883-96DF-432F-8D08-12A7A191C391}" dt="2025-11-02T19:04:58.905" v="24" actId="26606"/>
          <ac:spMkLst>
            <pc:docMk/>
            <pc:sldMk cId="1970850792" sldId="270"/>
            <ac:spMk id="3" creationId="{CC86676F-9FE4-3227-DABE-7A536D4BA354}"/>
          </ac:spMkLst>
        </pc:spChg>
        <pc:spChg chg="add">
          <ac:chgData name="Tommy S" userId="802926900e7a8571" providerId="LiveId" clId="{00312883-96DF-432F-8D08-12A7A191C391}" dt="2025-11-02T19:04:58.905" v="24" actId="26606"/>
          <ac:spMkLst>
            <pc:docMk/>
            <pc:sldMk cId="1970850792" sldId="270"/>
            <ac:spMk id="14" creationId="{943CAA20-3569-4189-9E48-239A229A86CA}"/>
          </ac:spMkLst>
        </pc:spChg>
        <pc:spChg chg="add">
          <ac:chgData name="Tommy S" userId="802926900e7a8571" providerId="LiveId" clId="{00312883-96DF-432F-8D08-12A7A191C391}" dt="2025-11-02T19:04:58.905" v="24" actId="26606"/>
          <ac:spMkLst>
            <pc:docMk/>
            <pc:sldMk cId="1970850792" sldId="270"/>
            <ac:spMk id="15" creationId="{DA542B6D-E775-4832-91DC-2D20F857813A}"/>
          </ac:spMkLst>
        </pc:spChg>
      </pc:sldChg>
      <pc:sldChg chg="addSp modSp mod setBg addAnim">
        <pc:chgData name="Tommy S" userId="802926900e7a8571" providerId="LiveId" clId="{00312883-96DF-432F-8D08-12A7A191C391}" dt="2025-11-02T19:04:00.962" v="9"/>
        <pc:sldMkLst>
          <pc:docMk/>
          <pc:sldMk cId="3073414990" sldId="276"/>
        </pc:sldMkLst>
        <pc:spChg chg="mod">
          <ac:chgData name="Tommy S" userId="802926900e7a8571" providerId="LiveId" clId="{00312883-96DF-432F-8D08-12A7A191C391}" dt="2025-11-02T19:04:00.961" v="7" actId="26606"/>
          <ac:spMkLst>
            <pc:docMk/>
            <pc:sldMk cId="3073414990" sldId="276"/>
            <ac:spMk id="2" creationId="{39C5D966-500E-61B2-6016-2FEEE5E1911B}"/>
          </ac:spMkLst>
        </pc:spChg>
        <pc:spChg chg="mod">
          <ac:chgData name="Tommy S" userId="802926900e7a8571" providerId="LiveId" clId="{00312883-96DF-432F-8D08-12A7A191C391}" dt="2025-11-02T19:04:00.961" v="7" actId="26606"/>
          <ac:spMkLst>
            <pc:docMk/>
            <pc:sldMk cId="3073414990" sldId="276"/>
            <ac:spMk id="3" creationId="{C1D531A8-EDB5-65E5-F960-4F3705AB9CC8}"/>
          </ac:spMkLst>
        </pc:spChg>
        <pc:spChg chg="add">
          <ac:chgData name="Tommy S" userId="802926900e7a8571" providerId="LiveId" clId="{00312883-96DF-432F-8D08-12A7A191C391}" dt="2025-11-02T19:04:00.961" v="7" actId="26606"/>
          <ac:spMkLst>
            <pc:docMk/>
            <pc:sldMk cId="3073414990" sldId="276"/>
            <ac:spMk id="8" creationId="{943CAA20-3569-4189-9E48-239A229A86CA}"/>
          </ac:spMkLst>
        </pc:spChg>
        <pc:spChg chg="add">
          <ac:chgData name="Tommy S" userId="802926900e7a8571" providerId="LiveId" clId="{00312883-96DF-432F-8D08-12A7A191C391}" dt="2025-11-02T19:04:00.961" v="7" actId="26606"/>
          <ac:spMkLst>
            <pc:docMk/>
            <pc:sldMk cId="3073414990" sldId="276"/>
            <ac:spMk id="10" creationId="{DA542B6D-E775-4832-91DC-2D20F857813A}"/>
          </ac:spMkLst>
        </pc:spChg>
      </pc:sldChg>
      <pc:sldChg chg="addSp delSp modSp mod setBg addAnim">
        <pc:chgData name="Tommy S" userId="802926900e7a8571" providerId="LiveId" clId="{00312883-96DF-432F-8D08-12A7A191C391}" dt="2025-11-02T19:04:18.223" v="14"/>
        <pc:sldMkLst>
          <pc:docMk/>
          <pc:sldMk cId="1498047642" sldId="279"/>
        </pc:sldMkLst>
        <pc:spChg chg="mod">
          <ac:chgData name="Tommy S" userId="802926900e7a8571" providerId="LiveId" clId="{00312883-96DF-432F-8D08-12A7A191C391}" dt="2025-11-02T19:04:18.222" v="12" actId="26606"/>
          <ac:spMkLst>
            <pc:docMk/>
            <pc:sldMk cId="1498047642" sldId="279"/>
            <ac:spMk id="2" creationId="{E988C88C-CA98-8C9E-CE23-38FD65443B12}"/>
          </ac:spMkLst>
        </pc:spChg>
        <pc:spChg chg="mod">
          <ac:chgData name="Tommy S" userId="802926900e7a8571" providerId="LiveId" clId="{00312883-96DF-432F-8D08-12A7A191C391}" dt="2025-11-02T19:04:18.222" v="12" actId="26606"/>
          <ac:spMkLst>
            <pc:docMk/>
            <pc:sldMk cId="1498047642" sldId="279"/>
            <ac:spMk id="3" creationId="{76C951D2-A2F4-2619-D047-ED0F02BAE0E8}"/>
          </ac:spMkLst>
        </pc:spChg>
        <pc:spChg chg="add">
          <ac:chgData name="Tommy S" userId="802926900e7a8571" providerId="LiveId" clId="{00312883-96DF-432F-8D08-12A7A191C391}" dt="2025-11-02T19:04:18.222" v="12" actId="26606"/>
          <ac:spMkLst>
            <pc:docMk/>
            <pc:sldMk cId="1498047642" sldId="279"/>
            <ac:spMk id="7" creationId="{943CAA20-3569-4189-9E48-239A229A86CA}"/>
          </ac:spMkLst>
        </pc:spChg>
        <pc:spChg chg="add">
          <ac:chgData name="Tommy S" userId="802926900e7a8571" providerId="LiveId" clId="{00312883-96DF-432F-8D08-12A7A191C391}" dt="2025-11-02T19:04:18.222" v="12" actId="26606"/>
          <ac:spMkLst>
            <pc:docMk/>
            <pc:sldMk cId="1498047642" sldId="279"/>
            <ac:spMk id="9" creationId="{DA542B6D-E775-4832-91DC-2D20F857813A}"/>
          </ac:spMkLst>
        </pc:spChg>
      </pc:sldChg>
      <pc:sldChg chg="addSp modSp mod setBg addAnim">
        <pc:chgData name="Tommy S" userId="802926900e7a8571" providerId="LiveId" clId="{00312883-96DF-432F-8D08-12A7A191C391}" dt="2025-11-02T19:04:44.223" v="23"/>
        <pc:sldMkLst>
          <pc:docMk/>
          <pc:sldMk cId="4036599495" sldId="280"/>
        </pc:sldMkLst>
        <pc:spChg chg="mod">
          <ac:chgData name="Tommy S" userId="802926900e7a8571" providerId="LiveId" clId="{00312883-96DF-432F-8D08-12A7A191C391}" dt="2025-11-02T19:04:44.222" v="21" actId="26606"/>
          <ac:spMkLst>
            <pc:docMk/>
            <pc:sldMk cId="4036599495" sldId="280"/>
            <ac:spMk id="2" creationId="{40226F51-F1A7-6169-AB86-54280B5406AB}"/>
          </ac:spMkLst>
        </pc:spChg>
        <pc:spChg chg="mod">
          <ac:chgData name="Tommy S" userId="802926900e7a8571" providerId="LiveId" clId="{00312883-96DF-432F-8D08-12A7A191C391}" dt="2025-11-02T19:04:44.222" v="21" actId="26606"/>
          <ac:spMkLst>
            <pc:docMk/>
            <pc:sldMk cId="4036599495" sldId="280"/>
            <ac:spMk id="3" creationId="{233D2117-55C9-47DF-790B-0BA1AD7F1E27}"/>
          </ac:spMkLst>
        </pc:spChg>
        <pc:spChg chg="add">
          <ac:chgData name="Tommy S" userId="802926900e7a8571" providerId="LiveId" clId="{00312883-96DF-432F-8D08-12A7A191C391}" dt="2025-11-02T19:04:44.222" v="21" actId="26606"/>
          <ac:spMkLst>
            <pc:docMk/>
            <pc:sldMk cId="4036599495" sldId="280"/>
            <ac:spMk id="8" creationId="{943CAA20-3569-4189-9E48-239A229A86CA}"/>
          </ac:spMkLst>
        </pc:spChg>
        <pc:spChg chg="add">
          <ac:chgData name="Tommy S" userId="802926900e7a8571" providerId="LiveId" clId="{00312883-96DF-432F-8D08-12A7A191C391}" dt="2025-11-02T19:04:44.222" v="21" actId="26606"/>
          <ac:spMkLst>
            <pc:docMk/>
            <pc:sldMk cId="4036599495" sldId="280"/>
            <ac:spMk id="10" creationId="{DA542B6D-E775-4832-91DC-2D20F857813A}"/>
          </ac:spMkLst>
        </pc:spChg>
      </pc:sldChg>
      <pc:sldChg chg="addSp modSp mod setBg addAnim">
        <pc:chgData name="Tommy S" userId="802926900e7a8571" providerId="LiveId" clId="{00312883-96DF-432F-8D08-12A7A191C391}" dt="2025-11-02T19:04:37.904" v="20"/>
        <pc:sldMkLst>
          <pc:docMk/>
          <pc:sldMk cId="85396832" sldId="285"/>
        </pc:sldMkLst>
        <pc:spChg chg="mod">
          <ac:chgData name="Tommy S" userId="802926900e7a8571" providerId="LiveId" clId="{00312883-96DF-432F-8D08-12A7A191C391}" dt="2025-11-02T19:04:37.903" v="18" actId="26606"/>
          <ac:spMkLst>
            <pc:docMk/>
            <pc:sldMk cId="85396832" sldId="285"/>
            <ac:spMk id="2" creationId="{94E44AC2-0703-A27E-39CB-333F413F3A07}"/>
          </ac:spMkLst>
        </pc:spChg>
        <pc:spChg chg="mod">
          <ac:chgData name="Tommy S" userId="802926900e7a8571" providerId="LiveId" clId="{00312883-96DF-432F-8D08-12A7A191C391}" dt="2025-11-02T19:04:37.903" v="18" actId="26606"/>
          <ac:spMkLst>
            <pc:docMk/>
            <pc:sldMk cId="85396832" sldId="285"/>
            <ac:spMk id="3" creationId="{8EA37748-E661-E9BD-6CBA-0269D495822F}"/>
          </ac:spMkLst>
        </pc:spChg>
        <pc:spChg chg="add">
          <ac:chgData name="Tommy S" userId="802926900e7a8571" providerId="LiveId" clId="{00312883-96DF-432F-8D08-12A7A191C391}" dt="2025-11-02T19:04:37.903" v="18" actId="26606"/>
          <ac:spMkLst>
            <pc:docMk/>
            <pc:sldMk cId="85396832" sldId="285"/>
            <ac:spMk id="8" creationId="{943CAA20-3569-4189-9E48-239A229A86CA}"/>
          </ac:spMkLst>
        </pc:spChg>
        <pc:spChg chg="add">
          <ac:chgData name="Tommy S" userId="802926900e7a8571" providerId="LiveId" clId="{00312883-96DF-432F-8D08-12A7A191C391}" dt="2025-11-02T19:04:37.903" v="18" actId="26606"/>
          <ac:spMkLst>
            <pc:docMk/>
            <pc:sldMk cId="85396832" sldId="285"/>
            <ac:spMk id="10" creationId="{DA542B6D-E775-4832-91DC-2D20F857813A}"/>
          </ac:spMkLst>
        </pc:spChg>
      </pc:sldChg>
      <pc:sldChg chg="addSp delSp modSp mod">
        <pc:chgData name="Tommy S" userId="802926900e7a8571" providerId="LiveId" clId="{00312883-96DF-432F-8D08-12A7A191C391}" dt="2025-11-09T23:50:50.584" v="1135" actId="1076"/>
        <pc:sldMkLst>
          <pc:docMk/>
          <pc:sldMk cId="1321875957" sldId="296"/>
        </pc:sldMkLst>
        <pc:spChg chg="add del mod">
          <ac:chgData name="Tommy S" userId="802926900e7a8571" providerId="LiveId" clId="{00312883-96DF-432F-8D08-12A7A191C391}" dt="2025-11-09T23:50:27.992" v="1128"/>
          <ac:spMkLst>
            <pc:docMk/>
            <pc:sldMk cId="1321875957" sldId="296"/>
            <ac:spMk id="6" creationId="{F0B7F63A-2F24-3B41-C3FD-7B291C2B4A8F}"/>
          </ac:spMkLst>
        </pc:spChg>
        <pc:spChg chg="add del mod">
          <ac:chgData name="Tommy S" userId="802926900e7a8571" providerId="LiveId" clId="{00312883-96DF-432F-8D08-12A7A191C391}" dt="2025-11-09T23:50:28.472" v="1130"/>
          <ac:spMkLst>
            <pc:docMk/>
            <pc:sldMk cId="1321875957" sldId="296"/>
            <ac:spMk id="11" creationId="{F5AA8133-5B0A-D72F-FA1D-65C6DC43EB25}"/>
          </ac:spMkLst>
        </pc:spChg>
        <pc:picChg chg="add del mod">
          <ac:chgData name="Tommy S" userId="802926900e7a8571" providerId="LiveId" clId="{00312883-96DF-432F-8D08-12A7A191C391}" dt="2025-11-09T23:50:28.232" v="1129" actId="21"/>
          <ac:picMkLst>
            <pc:docMk/>
            <pc:sldMk cId="1321875957" sldId="296"/>
            <ac:picMk id="7" creationId="{C13660E3-8206-78C6-2063-5A5957A9ABB3}"/>
          </ac:picMkLst>
        </pc:picChg>
        <pc:picChg chg="del">
          <ac:chgData name="Tommy S" userId="802926900e7a8571" providerId="LiveId" clId="{00312883-96DF-432F-8D08-12A7A191C391}" dt="2025-11-09T23:50:00.211" v="1100" actId="21"/>
          <ac:picMkLst>
            <pc:docMk/>
            <pc:sldMk cId="1321875957" sldId="296"/>
            <ac:picMk id="8" creationId="{C13660E3-8206-78C6-2063-5A5957A9ABB3}"/>
          </ac:picMkLst>
        </pc:picChg>
        <pc:picChg chg="add del">
          <ac:chgData name="Tommy S" userId="802926900e7a8571" providerId="LiveId" clId="{00312883-96DF-432F-8D08-12A7A191C391}" dt="2025-11-09T23:50:27.738" v="1127" actId="21"/>
          <ac:picMkLst>
            <pc:docMk/>
            <pc:sldMk cId="1321875957" sldId="296"/>
            <ac:picMk id="10" creationId="{BE9D9A3E-F564-2E7F-F5E1-16060E600357}"/>
          </ac:picMkLst>
        </pc:picChg>
        <pc:picChg chg="add mod">
          <ac:chgData name="Tommy S" userId="802926900e7a8571" providerId="LiveId" clId="{00312883-96DF-432F-8D08-12A7A191C391}" dt="2025-11-09T23:50:46.933" v="1134" actId="1076"/>
          <ac:picMkLst>
            <pc:docMk/>
            <pc:sldMk cId="1321875957" sldId="296"/>
            <ac:picMk id="12" creationId="{BE9D9A3E-F564-2E7F-F5E1-16060E600357}"/>
          </ac:picMkLst>
        </pc:picChg>
        <pc:picChg chg="add mod">
          <ac:chgData name="Tommy S" userId="802926900e7a8571" providerId="LiveId" clId="{00312883-96DF-432F-8D08-12A7A191C391}" dt="2025-11-09T23:50:50.584" v="1135" actId="1076"/>
          <ac:picMkLst>
            <pc:docMk/>
            <pc:sldMk cId="1321875957" sldId="296"/>
            <ac:picMk id="13" creationId="{C13660E3-8206-78C6-2063-5A5957A9ABB3}"/>
          </ac:picMkLst>
        </pc:picChg>
      </pc:sldChg>
      <pc:sldChg chg="addSp modSp mod setBg addAnim">
        <pc:chgData name="Tommy S" userId="802926900e7a8571" providerId="LiveId" clId="{00312883-96DF-432F-8D08-12A7A191C391}" dt="2025-11-02T19:04:28.974" v="17"/>
        <pc:sldMkLst>
          <pc:docMk/>
          <pc:sldMk cId="3218305553" sldId="297"/>
        </pc:sldMkLst>
        <pc:spChg chg="mod">
          <ac:chgData name="Tommy S" userId="802926900e7a8571" providerId="LiveId" clId="{00312883-96DF-432F-8D08-12A7A191C391}" dt="2025-11-02T19:04:28.972" v="15" actId="26606"/>
          <ac:spMkLst>
            <pc:docMk/>
            <pc:sldMk cId="3218305553" sldId="297"/>
            <ac:spMk id="2" creationId="{87837221-AC6D-B634-BC77-6C6CD384BFDF}"/>
          </ac:spMkLst>
        </pc:spChg>
        <pc:spChg chg="mod">
          <ac:chgData name="Tommy S" userId="802926900e7a8571" providerId="LiveId" clId="{00312883-96DF-432F-8D08-12A7A191C391}" dt="2025-11-02T19:04:28.972" v="15" actId="26606"/>
          <ac:spMkLst>
            <pc:docMk/>
            <pc:sldMk cId="3218305553" sldId="297"/>
            <ac:spMk id="3" creationId="{BB09616C-6ED5-F94C-E64D-5D903EC3B30F}"/>
          </ac:spMkLst>
        </pc:spChg>
        <pc:spChg chg="add">
          <ac:chgData name="Tommy S" userId="802926900e7a8571" providerId="LiveId" clId="{00312883-96DF-432F-8D08-12A7A191C391}" dt="2025-11-02T19:04:28.972" v="15" actId="26606"/>
          <ac:spMkLst>
            <pc:docMk/>
            <pc:sldMk cId="3218305553" sldId="297"/>
            <ac:spMk id="8" creationId="{943CAA20-3569-4189-9E48-239A229A86CA}"/>
          </ac:spMkLst>
        </pc:spChg>
        <pc:spChg chg="add">
          <ac:chgData name="Tommy S" userId="802926900e7a8571" providerId="LiveId" clId="{00312883-96DF-432F-8D08-12A7A191C391}" dt="2025-11-02T19:04:28.972" v="15" actId="26606"/>
          <ac:spMkLst>
            <pc:docMk/>
            <pc:sldMk cId="3218305553" sldId="297"/>
            <ac:spMk id="10" creationId="{DA542B6D-E775-4832-91DC-2D20F857813A}"/>
          </ac:spMkLst>
        </pc:spChg>
      </pc:sldChg>
      <pc:sldChg chg="addSp delSp modSp mod">
        <pc:chgData name="Tommy S" userId="802926900e7a8571" providerId="LiveId" clId="{00312883-96DF-432F-8D08-12A7A191C391}" dt="2025-11-09T23:38:21.503" v="1099" actId="22"/>
        <pc:sldMkLst>
          <pc:docMk/>
          <pc:sldMk cId="1857126602" sldId="314"/>
        </pc:sldMkLst>
        <pc:spChg chg="add del mod">
          <ac:chgData name="Tommy S" userId="802926900e7a8571" providerId="LiveId" clId="{00312883-96DF-432F-8D08-12A7A191C391}" dt="2025-11-09T23:38:21.503" v="1099" actId="22"/>
          <ac:spMkLst>
            <pc:docMk/>
            <pc:sldMk cId="1857126602" sldId="314"/>
            <ac:spMk id="5" creationId="{4681FFEA-3DE2-1E6B-79AC-AECB5F019386}"/>
          </ac:spMkLst>
        </pc:spChg>
        <pc:picChg chg="add del">
          <ac:chgData name="Tommy S" userId="802926900e7a8571" providerId="LiveId" clId="{00312883-96DF-432F-8D08-12A7A191C391}" dt="2025-11-09T23:37:58.100" v="1090" actId="22"/>
          <ac:picMkLst>
            <pc:docMk/>
            <pc:sldMk cId="1857126602" sldId="314"/>
            <ac:picMk id="7" creationId="{E1E18CD2-5094-3E5A-CFA8-2F1E188E7E1B}"/>
          </ac:picMkLst>
        </pc:picChg>
        <pc:picChg chg="del">
          <ac:chgData name="Tommy S" userId="802926900e7a8571" providerId="LiveId" clId="{00312883-96DF-432F-8D08-12A7A191C391}" dt="2025-11-09T23:37:57.023" v="1088" actId="478"/>
          <ac:picMkLst>
            <pc:docMk/>
            <pc:sldMk cId="1857126602" sldId="314"/>
            <ac:picMk id="8" creationId="{AE461531-4306-1683-85FA-79BF2F6EF0A8}"/>
          </ac:picMkLst>
        </pc:picChg>
        <pc:picChg chg="add del mod ord">
          <ac:chgData name="Tommy S" userId="802926900e7a8571" providerId="LiveId" clId="{00312883-96DF-432F-8D08-12A7A191C391}" dt="2025-11-09T23:37:59.964" v="1092" actId="22"/>
          <ac:picMkLst>
            <pc:docMk/>
            <pc:sldMk cId="1857126602" sldId="314"/>
            <ac:picMk id="10" creationId="{61717F0C-2560-9644-5596-9285049ED2A9}"/>
          </ac:picMkLst>
        </pc:picChg>
        <pc:picChg chg="add del mod ord">
          <ac:chgData name="Tommy S" userId="802926900e7a8571" providerId="LiveId" clId="{00312883-96DF-432F-8D08-12A7A191C391}" dt="2025-11-09T23:38:20.628" v="1098" actId="22"/>
          <ac:picMkLst>
            <pc:docMk/>
            <pc:sldMk cId="1857126602" sldId="314"/>
            <ac:picMk id="12" creationId="{40B0CA90-D994-F505-C116-B703434CBB0F}"/>
          </ac:picMkLst>
        </pc:picChg>
        <pc:picChg chg="add mod ord">
          <ac:chgData name="Tommy S" userId="802926900e7a8571" providerId="LiveId" clId="{00312883-96DF-432F-8D08-12A7A191C391}" dt="2025-11-09T23:38:21.503" v="1099" actId="22"/>
          <ac:picMkLst>
            <pc:docMk/>
            <pc:sldMk cId="1857126602" sldId="314"/>
            <ac:picMk id="14" creationId="{84C7C43E-525E-4D6A-E8F2-132428097DDC}"/>
          </ac:picMkLst>
        </pc:picChg>
      </pc:sldChg>
      <pc:sldChg chg="modSp mod">
        <pc:chgData name="Tommy S" userId="802926900e7a8571" providerId="LiveId" clId="{00312883-96DF-432F-8D08-12A7A191C391}" dt="2025-11-09T23:30:10.871" v="1084" actId="27636"/>
        <pc:sldMkLst>
          <pc:docMk/>
          <pc:sldMk cId="3870439713" sldId="320"/>
        </pc:sldMkLst>
        <pc:spChg chg="mod">
          <ac:chgData name="Tommy S" userId="802926900e7a8571" providerId="LiveId" clId="{00312883-96DF-432F-8D08-12A7A191C391}" dt="2025-11-09T23:30:10.871" v="1084" actId="27636"/>
          <ac:spMkLst>
            <pc:docMk/>
            <pc:sldMk cId="3870439713" sldId="320"/>
            <ac:spMk id="12" creationId="{B6A872B8-17F9-FCCF-E2AC-87FCD066E368}"/>
          </ac:spMkLst>
        </pc:spChg>
      </pc:sldChg>
      <pc:sldChg chg="modSp mod">
        <pc:chgData name="Tommy S" userId="802926900e7a8571" providerId="LiveId" clId="{00312883-96DF-432F-8D08-12A7A191C391}" dt="2025-11-09T23:31:23.503" v="1087" actId="27636"/>
        <pc:sldMkLst>
          <pc:docMk/>
          <pc:sldMk cId="4059252240" sldId="322"/>
        </pc:sldMkLst>
        <pc:spChg chg="mod">
          <ac:chgData name="Tommy S" userId="802926900e7a8571" providerId="LiveId" clId="{00312883-96DF-432F-8D08-12A7A191C391}" dt="2025-11-09T23:31:23.503" v="1087" actId="27636"/>
          <ac:spMkLst>
            <pc:docMk/>
            <pc:sldMk cId="4059252240" sldId="322"/>
            <ac:spMk id="12" creationId="{C0F42107-9E4C-F00E-E856-DD074995F0DF}"/>
          </ac:spMkLst>
        </pc:spChg>
      </pc:sldChg>
      <pc:sldChg chg="ord">
        <pc:chgData name="Tommy S" userId="802926900e7a8571" providerId="LiveId" clId="{00312883-96DF-432F-8D08-12A7A191C391}" dt="2025-11-09T22:39:14.098" v="1081"/>
        <pc:sldMkLst>
          <pc:docMk/>
          <pc:sldMk cId="171340305" sldId="334"/>
        </pc:sldMkLst>
      </pc:sldChg>
      <pc:sldChg chg="modSp new mod">
        <pc:chgData name="Tommy S" userId="802926900e7a8571" providerId="LiveId" clId="{00312883-96DF-432F-8D08-12A7A191C391}" dt="2025-11-02T19:11:40.810" v="995" actId="20577"/>
        <pc:sldMkLst>
          <pc:docMk/>
          <pc:sldMk cId="3308739537" sldId="336"/>
        </pc:sldMkLst>
        <pc:spChg chg="mod">
          <ac:chgData name="Tommy S" userId="802926900e7a8571" providerId="LiveId" clId="{00312883-96DF-432F-8D08-12A7A191C391}" dt="2025-11-02T19:05:58.452" v="34"/>
          <ac:spMkLst>
            <pc:docMk/>
            <pc:sldMk cId="3308739537" sldId="336"/>
            <ac:spMk id="2" creationId="{EDB6B635-C7F8-7695-0BE7-7CF3180C79D3}"/>
          </ac:spMkLst>
        </pc:spChg>
        <pc:spChg chg="mod">
          <ac:chgData name="Tommy S" userId="802926900e7a8571" providerId="LiveId" clId="{00312883-96DF-432F-8D08-12A7A191C391}" dt="2025-11-02T19:11:40.810" v="995" actId="20577"/>
          <ac:spMkLst>
            <pc:docMk/>
            <pc:sldMk cId="3308739537" sldId="336"/>
            <ac:spMk id="3" creationId="{2BF2FA87-C35A-A72D-EAD3-FAB1180141DC}"/>
          </ac:spMkLst>
        </pc:spChg>
      </pc:sldChg>
      <pc:sldChg chg="addSp delSp modSp new mod">
        <pc:chgData name="Tommy S" userId="802926900e7a8571" providerId="LiveId" clId="{00312883-96DF-432F-8D08-12A7A191C391}" dt="2025-11-02T19:08:07.829" v="111" actId="1076"/>
        <pc:sldMkLst>
          <pc:docMk/>
          <pc:sldMk cId="4182157015" sldId="339"/>
        </pc:sldMkLst>
        <pc:spChg chg="mod">
          <ac:chgData name="Tommy S" userId="802926900e7a8571" providerId="LiveId" clId="{00312883-96DF-432F-8D08-12A7A191C391}" dt="2025-11-02T19:07:50.169" v="104"/>
          <ac:spMkLst>
            <pc:docMk/>
            <pc:sldMk cId="4182157015" sldId="339"/>
            <ac:spMk id="2" creationId="{BFD1A2E1-411A-90CC-68A2-24E199F8616C}"/>
          </ac:spMkLst>
        </pc:spChg>
        <pc:spChg chg="mod">
          <ac:chgData name="Tommy S" userId="802926900e7a8571" providerId="LiveId" clId="{00312883-96DF-432F-8D08-12A7A191C391}" dt="2025-11-02T19:07:57.153" v="106" actId="5793"/>
          <ac:spMkLst>
            <pc:docMk/>
            <pc:sldMk cId="4182157015" sldId="339"/>
            <ac:spMk id="3" creationId="{8AADFBBE-C57D-AF89-7660-1B105FC0AD79}"/>
          </ac:spMkLst>
        </pc:spChg>
        <pc:picChg chg="add mod">
          <ac:chgData name="Tommy S" userId="802926900e7a8571" providerId="LiveId" clId="{00312883-96DF-432F-8D08-12A7A191C391}" dt="2025-11-02T19:08:07.829" v="111" actId="1076"/>
          <ac:picMkLst>
            <pc:docMk/>
            <pc:sldMk cId="4182157015" sldId="339"/>
            <ac:picMk id="6" creationId="{5267A3F1-E5F4-71C1-87AB-0386CF8109B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1B398-CCE0-4A7B-A575-3F35A67B8B9B}" type="datetimeFigureOut">
              <a:rPr lang="en-US" smtClean="0"/>
              <a:t>11/10/2025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EB3EE7-7484-4B3F-A748-ECF9DB9461AB}" type="slidenum">
              <a:rPr lang="en-US" smtClean="0"/>
              <a:t>‹#›</a:t>
            </a:fld>
            <a:endParaRPr lang="en-US"/>
          </a:p>
        </p:txBody>
      </p:sp>
    </p:spTree>
    <p:extLst>
      <p:ext uri="{BB962C8B-B14F-4D97-AF65-F5344CB8AC3E}">
        <p14:creationId xmlns:p14="http://schemas.microsoft.com/office/powerpoint/2010/main" val="141767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EB3EE7-7484-4B3F-A748-ECF9DB9461AB}" type="slidenum">
              <a:rPr lang="en-US" smtClean="0"/>
              <a:t>16</a:t>
            </a:fld>
            <a:endParaRPr lang="en-US"/>
          </a:p>
        </p:txBody>
      </p:sp>
    </p:spTree>
    <p:extLst>
      <p:ext uri="{BB962C8B-B14F-4D97-AF65-F5344CB8AC3E}">
        <p14:creationId xmlns:p14="http://schemas.microsoft.com/office/powerpoint/2010/main" val="3437489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37AF0-4589-8E8B-F6EA-FBC6623024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F3A1FC-85E4-8A5A-8F10-3192BA468D5B}"/>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DDE9AEB-8121-6BDD-1D75-8CC9648102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B613973-38DE-B6B4-E7A2-29BE794651A2}"/>
              </a:ext>
            </a:extLst>
          </p:cNvPr>
          <p:cNvSpPr>
            <a:spLocks noGrp="1"/>
          </p:cNvSpPr>
          <p:nvPr>
            <p:ph type="sldNum" sz="quarter" idx="5"/>
          </p:nvPr>
        </p:nvSpPr>
        <p:spPr/>
        <p:txBody>
          <a:bodyPr/>
          <a:lstStyle/>
          <a:p>
            <a:fld id="{ACEB3EE7-7484-4B3F-A748-ECF9DB9461AB}" type="slidenum">
              <a:rPr lang="en-US" smtClean="0"/>
              <a:t>19</a:t>
            </a:fld>
            <a:endParaRPr lang="en-US"/>
          </a:p>
        </p:txBody>
      </p:sp>
    </p:spTree>
    <p:extLst>
      <p:ext uri="{BB962C8B-B14F-4D97-AF65-F5344CB8AC3E}">
        <p14:creationId xmlns:p14="http://schemas.microsoft.com/office/powerpoint/2010/main" val="1893692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1426F-3DCB-823E-2426-2B32D1C675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803611-5630-90B8-63DB-7E635006D64F}"/>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952EEBDD-4C60-5AB3-F8E8-F1E5266108D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34015B-DD25-0C12-668E-96F528BEA244}"/>
              </a:ext>
            </a:extLst>
          </p:cNvPr>
          <p:cNvSpPr>
            <a:spLocks noGrp="1"/>
          </p:cNvSpPr>
          <p:nvPr>
            <p:ph type="sldNum" sz="quarter" idx="5"/>
          </p:nvPr>
        </p:nvSpPr>
        <p:spPr/>
        <p:txBody>
          <a:bodyPr/>
          <a:lstStyle/>
          <a:p>
            <a:fld id="{ACEB3EE7-7484-4B3F-A748-ECF9DB9461AB}" type="slidenum">
              <a:rPr lang="en-US" smtClean="0"/>
              <a:t>21</a:t>
            </a:fld>
            <a:endParaRPr lang="en-US"/>
          </a:p>
        </p:txBody>
      </p:sp>
    </p:spTree>
    <p:extLst>
      <p:ext uri="{BB962C8B-B14F-4D97-AF65-F5344CB8AC3E}">
        <p14:creationId xmlns:p14="http://schemas.microsoft.com/office/powerpoint/2010/main" val="2217449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EB3EE7-7484-4B3F-A748-ECF9DB9461AB}" type="slidenum">
              <a:rPr lang="en-US" smtClean="0"/>
              <a:t>46</a:t>
            </a:fld>
            <a:endParaRPr lang="en-US"/>
          </a:p>
        </p:txBody>
      </p:sp>
    </p:spTree>
    <p:extLst>
      <p:ext uri="{BB962C8B-B14F-4D97-AF65-F5344CB8AC3E}">
        <p14:creationId xmlns:p14="http://schemas.microsoft.com/office/powerpoint/2010/main" val="167571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EB3EE7-7484-4B3F-A748-ECF9DB9461AB}" type="slidenum">
              <a:rPr lang="en-US" smtClean="0"/>
              <a:t>49</a:t>
            </a:fld>
            <a:endParaRPr lang="en-US"/>
          </a:p>
        </p:txBody>
      </p:sp>
    </p:spTree>
    <p:extLst>
      <p:ext uri="{BB962C8B-B14F-4D97-AF65-F5344CB8AC3E}">
        <p14:creationId xmlns:p14="http://schemas.microsoft.com/office/powerpoint/2010/main" val="4008033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5BE6E-5563-E68D-33F8-336C2F07C6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C3B600-5A8C-8FA0-D1D6-1582515CEE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CB94BCE-F779-0554-A3FB-6DAAFB8BB75D}"/>
              </a:ext>
            </a:extLst>
          </p:cNvPr>
          <p:cNvSpPr>
            <a:spLocks noGrp="1"/>
          </p:cNvSpPr>
          <p:nvPr>
            <p:ph type="dt" sz="half" idx="10"/>
          </p:nvPr>
        </p:nvSpPr>
        <p:spPr/>
        <p:txBody>
          <a:bodyPr/>
          <a:lstStyle/>
          <a:p>
            <a:fld id="{8095DB90-5FF0-4367-8251-D0C6E7F1AA7E}" type="datetimeFigureOut">
              <a:rPr lang="en-US" smtClean="0"/>
              <a:t>11/10/2025</a:t>
            </a:fld>
            <a:endParaRPr lang="en-US"/>
          </a:p>
        </p:txBody>
      </p:sp>
      <p:sp>
        <p:nvSpPr>
          <p:cNvPr id="5" name="Footer Placeholder 4">
            <a:extLst>
              <a:ext uri="{FF2B5EF4-FFF2-40B4-BE49-F238E27FC236}">
                <a16:creationId xmlns:a16="http://schemas.microsoft.com/office/drawing/2014/main" id="{08BE79F6-9CE6-F659-AC39-A640BE2CA8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B4342D-8EA3-BCCA-5B18-5ECF23947432}"/>
              </a:ext>
            </a:extLst>
          </p:cNvPr>
          <p:cNvSpPr>
            <a:spLocks noGrp="1"/>
          </p:cNvSpPr>
          <p:nvPr>
            <p:ph type="sldNum" sz="quarter" idx="12"/>
          </p:nvPr>
        </p:nvSpPr>
        <p:spPr/>
        <p:txBody>
          <a:bodyPr/>
          <a:lstStyle/>
          <a:p>
            <a:fld id="{D70E9276-F8C4-4ED4-A837-722DF747A1B3}" type="slidenum">
              <a:rPr lang="en-US" smtClean="0"/>
              <a:t>‹#›</a:t>
            </a:fld>
            <a:endParaRPr lang="en-US"/>
          </a:p>
        </p:txBody>
      </p:sp>
    </p:spTree>
    <p:extLst>
      <p:ext uri="{BB962C8B-B14F-4D97-AF65-F5344CB8AC3E}">
        <p14:creationId xmlns:p14="http://schemas.microsoft.com/office/powerpoint/2010/main" val="2952196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82F67-FADF-B2EB-ECCF-9954E7F5D09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D71DC9-66B7-1B56-6DF1-16C4C44EC4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BE3714-97F1-C99B-FB54-3D42061372B2}"/>
              </a:ext>
            </a:extLst>
          </p:cNvPr>
          <p:cNvSpPr>
            <a:spLocks noGrp="1"/>
          </p:cNvSpPr>
          <p:nvPr>
            <p:ph type="dt" sz="half" idx="10"/>
          </p:nvPr>
        </p:nvSpPr>
        <p:spPr/>
        <p:txBody>
          <a:bodyPr/>
          <a:lstStyle/>
          <a:p>
            <a:fld id="{8095DB90-5FF0-4367-8251-D0C6E7F1AA7E}" type="datetimeFigureOut">
              <a:rPr lang="en-US" smtClean="0"/>
              <a:t>11/10/2025</a:t>
            </a:fld>
            <a:endParaRPr lang="en-US"/>
          </a:p>
        </p:txBody>
      </p:sp>
      <p:sp>
        <p:nvSpPr>
          <p:cNvPr id="5" name="Footer Placeholder 4">
            <a:extLst>
              <a:ext uri="{FF2B5EF4-FFF2-40B4-BE49-F238E27FC236}">
                <a16:creationId xmlns:a16="http://schemas.microsoft.com/office/drawing/2014/main" id="{5F472859-233C-AE32-DCBA-A671F58D16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ABC15D-933C-0CF3-AC19-C573EF587DA4}"/>
              </a:ext>
            </a:extLst>
          </p:cNvPr>
          <p:cNvSpPr>
            <a:spLocks noGrp="1"/>
          </p:cNvSpPr>
          <p:nvPr>
            <p:ph type="sldNum" sz="quarter" idx="12"/>
          </p:nvPr>
        </p:nvSpPr>
        <p:spPr/>
        <p:txBody>
          <a:bodyPr/>
          <a:lstStyle/>
          <a:p>
            <a:fld id="{D70E9276-F8C4-4ED4-A837-722DF747A1B3}" type="slidenum">
              <a:rPr lang="en-US" smtClean="0"/>
              <a:t>‹#›</a:t>
            </a:fld>
            <a:endParaRPr lang="en-US"/>
          </a:p>
        </p:txBody>
      </p:sp>
    </p:spTree>
    <p:extLst>
      <p:ext uri="{BB962C8B-B14F-4D97-AF65-F5344CB8AC3E}">
        <p14:creationId xmlns:p14="http://schemas.microsoft.com/office/powerpoint/2010/main" val="560857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C6F0F1-F529-5439-6D03-3B8574071A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800185-EA68-B6BF-985A-198A0DAE0F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CBAA0D-090F-B756-09C3-F6EBC6374B0C}"/>
              </a:ext>
            </a:extLst>
          </p:cNvPr>
          <p:cNvSpPr>
            <a:spLocks noGrp="1"/>
          </p:cNvSpPr>
          <p:nvPr>
            <p:ph type="dt" sz="half" idx="10"/>
          </p:nvPr>
        </p:nvSpPr>
        <p:spPr/>
        <p:txBody>
          <a:bodyPr/>
          <a:lstStyle/>
          <a:p>
            <a:fld id="{8095DB90-5FF0-4367-8251-D0C6E7F1AA7E}" type="datetimeFigureOut">
              <a:rPr lang="en-US" smtClean="0"/>
              <a:t>11/10/2025</a:t>
            </a:fld>
            <a:endParaRPr lang="en-US"/>
          </a:p>
        </p:txBody>
      </p:sp>
      <p:sp>
        <p:nvSpPr>
          <p:cNvPr id="5" name="Footer Placeholder 4">
            <a:extLst>
              <a:ext uri="{FF2B5EF4-FFF2-40B4-BE49-F238E27FC236}">
                <a16:creationId xmlns:a16="http://schemas.microsoft.com/office/drawing/2014/main" id="{735D5F5F-6061-6FF6-A600-3AB88ECE9A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CB98A2-7227-360A-D318-63A71AA7CEF5}"/>
              </a:ext>
            </a:extLst>
          </p:cNvPr>
          <p:cNvSpPr>
            <a:spLocks noGrp="1"/>
          </p:cNvSpPr>
          <p:nvPr>
            <p:ph type="sldNum" sz="quarter" idx="12"/>
          </p:nvPr>
        </p:nvSpPr>
        <p:spPr/>
        <p:txBody>
          <a:bodyPr/>
          <a:lstStyle/>
          <a:p>
            <a:fld id="{D70E9276-F8C4-4ED4-A837-722DF747A1B3}" type="slidenum">
              <a:rPr lang="en-US" smtClean="0"/>
              <a:t>‹#›</a:t>
            </a:fld>
            <a:endParaRPr lang="en-US"/>
          </a:p>
        </p:txBody>
      </p:sp>
    </p:spTree>
    <p:extLst>
      <p:ext uri="{BB962C8B-B14F-4D97-AF65-F5344CB8AC3E}">
        <p14:creationId xmlns:p14="http://schemas.microsoft.com/office/powerpoint/2010/main" val="3030792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B33BF-30CF-5CA3-4128-AB0B6AA3D3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584378-7F7C-7A96-0A1F-B83D5997C2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55A0D0-4100-9275-C937-D103288A96D2}"/>
              </a:ext>
            </a:extLst>
          </p:cNvPr>
          <p:cNvSpPr>
            <a:spLocks noGrp="1"/>
          </p:cNvSpPr>
          <p:nvPr>
            <p:ph type="dt" sz="half" idx="10"/>
          </p:nvPr>
        </p:nvSpPr>
        <p:spPr/>
        <p:txBody>
          <a:bodyPr/>
          <a:lstStyle/>
          <a:p>
            <a:fld id="{8095DB90-5FF0-4367-8251-D0C6E7F1AA7E}" type="datetimeFigureOut">
              <a:rPr lang="en-US" smtClean="0"/>
              <a:t>11/10/2025</a:t>
            </a:fld>
            <a:endParaRPr lang="en-US"/>
          </a:p>
        </p:txBody>
      </p:sp>
      <p:sp>
        <p:nvSpPr>
          <p:cNvPr id="5" name="Footer Placeholder 4">
            <a:extLst>
              <a:ext uri="{FF2B5EF4-FFF2-40B4-BE49-F238E27FC236}">
                <a16:creationId xmlns:a16="http://schemas.microsoft.com/office/drawing/2014/main" id="{473D5A2F-C569-35CF-C67B-7B6FF1D16E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20D1A0-60BD-FFDB-EEE4-AC39405285B9}"/>
              </a:ext>
            </a:extLst>
          </p:cNvPr>
          <p:cNvSpPr>
            <a:spLocks noGrp="1"/>
          </p:cNvSpPr>
          <p:nvPr>
            <p:ph type="sldNum" sz="quarter" idx="12"/>
          </p:nvPr>
        </p:nvSpPr>
        <p:spPr/>
        <p:txBody>
          <a:bodyPr/>
          <a:lstStyle/>
          <a:p>
            <a:fld id="{D70E9276-F8C4-4ED4-A837-722DF747A1B3}" type="slidenum">
              <a:rPr lang="en-US" smtClean="0"/>
              <a:t>‹#›</a:t>
            </a:fld>
            <a:endParaRPr lang="en-US"/>
          </a:p>
        </p:txBody>
      </p:sp>
    </p:spTree>
    <p:extLst>
      <p:ext uri="{BB962C8B-B14F-4D97-AF65-F5344CB8AC3E}">
        <p14:creationId xmlns:p14="http://schemas.microsoft.com/office/powerpoint/2010/main" val="3520264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51FAA-987C-7832-87FA-7EED02EE515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C353B3D-C2F0-1AE4-55BA-9499CE8E9CE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C81CF8-4757-C6A8-BA60-C4AFD8B83E36}"/>
              </a:ext>
            </a:extLst>
          </p:cNvPr>
          <p:cNvSpPr>
            <a:spLocks noGrp="1"/>
          </p:cNvSpPr>
          <p:nvPr>
            <p:ph type="dt" sz="half" idx="10"/>
          </p:nvPr>
        </p:nvSpPr>
        <p:spPr/>
        <p:txBody>
          <a:bodyPr/>
          <a:lstStyle/>
          <a:p>
            <a:fld id="{8095DB90-5FF0-4367-8251-D0C6E7F1AA7E}" type="datetimeFigureOut">
              <a:rPr lang="en-US" smtClean="0"/>
              <a:t>11/10/2025</a:t>
            </a:fld>
            <a:endParaRPr lang="en-US"/>
          </a:p>
        </p:txBody>
      </p:sp>
      <p:sp>
        <p:nvSpPr>
          <p:cNvPr id="5" name="Footer Placeholder 4">
            <a:extLst>
              <a:ext uri="{FF2B5EF4-FFF2-40B4-BE49-F238E27FC236}">
                <a16:creationId xmlns:a16="http://schemas.microsoft.com/office/drawing/2014/main" id="{CA1F7B75-A803-ABB4-C3B4-FC7F970F02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39DB33-BCC9-4A75-81B4-1578E444D534}"/>
              </a:ext>
            </a:extLst>
          </p:cNvPr>
          <p:cNvSpPr>
            <a:spLocks noGrp="1"/>
          </p:cNvSpPr>
          <p:nvPr>
            <p:ph type="sldNum" sz="quarter" idx="12"/>
          </p:nvPr>
        </p:nvSpPr>
        <p:spPr/>
        <p:txBody>
          <a:bodyPr/>
          <a:lstStyle/>
          <a:p>
            <a:fld id="{D70E9276-F8C4-4ED4-A837-722DF747A1B3}" type="slidenum">
              <a:rPr lang="en-US" smtClean="0"/>
              <a:t>‹#›</a:t>
            </a:fld>
            <a:endParaRPr lang="en-US"/>
          </a:p>
        </p:txBody>
      </p:sp>
    </p:spTree>
    <p:extLst>
      <p:ext uri="{BB962C8B-B14F-4D97-AF65-F5344CB8AC3E}">
        <p14:creationId xmlns:p14="http://schemas.microsoft.com/office/powerpoint/2010/main" val="1430335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4968C-89F2-2369-1537-FA587A4A4E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5EF2B8-9B84-6A2B-6E25-CC988F6E92A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7F60E7D-8981-CE8C-A63F-885E46ACCD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9AD6B9-5F0B-845D-71E2-9BF395652815}"/>
              </a:ext>
            </a:extLst>
          </p:cNvPr>
          <p:cNvSpPr>
            <a:spLocks noGrp="1"/>
          </p:cNvSpPr>
          <p:nvPr>
            <p:ph type="dt" sz="half" idx="10"/>
          </p:nvPr>
        </p:nvSpPr>
        <p:spPr/>
        <p:txBody>
          <a:bodyPr/>
          <a:lstStyle/>
          <a:p>
            <a:fld id="{8095DB90-5FF0-4367-8251-D0C6E7F1AA7E}" type="datetimeFigureOut">
              <a:rPr lang="en-US" smtClean="0"/>
              <a:t>11/10/2025</a:t>
            </a:fld>
            <a:endParaRPr lang="en-US"/>
          </a:p>
        </p:txBody>
      </p:sp>
      <p:sp>
        <p:nvSpPr>
          <p:cNvPr id="6" name="Footer Placeholder 5">
            <a:extLst>
              <a:ext uri="{FF2B5EF4-FFF2-40B4-BE49-F238E27FC236}">
                <a16:creationId xmlns:a16="http://schemas.microsoft.com/office/drawing/2014/main" id="{B8D74068-B599-599C-FBCC-C350A841C3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634722-9C13-D50C-2566-AB560CFE3C37}"/>
              </a:ext>
            </a:extLst>
          </p:cNvPr>
          <p:cNvSpPr>
            <a:spLocks noGrp="1"/>
          </p:cNvSpPr>
          <p:nvPr>
            <p:ph type="sldNum" sz="quarter" idx="12"/>
          </p:nvPr>
        </p:nvSpPr>
        <p:spPr/>
        <p:txBody>
          <a:bodyPr/>
          <a:lstStyle/>
          <a:p>
            <a:fld id="{D70E9276-F8C4-4ED4-A837-722DF747A1B3}" type="slidenum">
              <a:rPr lang="en-US" smtClean="0"/>
              <a:t>‹#›</a:t>
            </a:fld>
            <a:endParaRPr lang="en-US"/>
          </a:p>
        </p:txBody>
      </p:sp>
    </p:spTree>
    <p:extLst>
      <p:ext uri="{BB962C8B-B14F-4D97-AF65-F5344CB8AC3E}">
        <p14:creationId xmlns:p14="http://schemas.microsoft.com/office/powerpoint/2010/main" val="4111536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366C0-A5DC-EF43-0643-7575628AE69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BAEA4D7-9B25-3D06-8154-3B4C868CCD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8D6ADE-60BD-150A-C20A-B0A1F03CDA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5A9A943-B0A5-2BBC-74D5-E6D8D32C6B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EDC28A-CC54-8F27-EA7B-F15D4EEC708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157CD92-3EF3-E288-6A41-385D24342841}"/>
              </a:ext>
            </a:extLst>
          </p:cNvPr>
          <p:cNvSpPr>
            <a:spLocks noGrp="1"/>
          </p:cNvSpPr>
          <p:nvPr>
            <p:ph type="dt" sz="half" idx="10"/>
          </p:nvPr>
        </p:nvSpPr>
        <p:spPr/>
        <p:txBody>
          <a:bodyPr/>
          <a:lstStyle/>
          <a:p>
            <a:fld id="{8095DB90-5FF0-4367-8251-D0C6E7F1AA7E}" type="datetimeFigureOut">
              <a:rPr lang="en-US" smtClean="0"/>
              <a:t>11/10/2025</a:t>
            </a:fld>
            <a:endParaRPr lang="en-US"/>
          </a:p>
        </p:txBody>
      </p:sp>
      <p:sp>
        <p:nvSpPr>
          <p:cNvPr id="8" name="Footer Placeholder 7">
            <a:extLst>
              <a:ext uri="{FF2B5EF4-FFF2-40B4-BE49-F238E27FC236}">
                <a16:creationId xmlns:a16="http://schemas.microsoft.com/office/drawing/2014/main" id="{44DA18F3-5AB4-68AB-696A-81D8277D3A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808F5A0-333A-F201-0EE0-E037CD18D71F}"/>
              </a:ext>
            </a:extLst>
          </p:cNvPr>
          <p:cNvSpPr>
            <a:spLocks noGrp="1"/>
          </p:cNvSpPr>
          <p:nvPr>
            <p:ph type="sldNum" sz="quarter" idx="12"/>
          </p:nvPr>
        </p:nvSpPr>
        <p:spPr/>
        <p:txBody>
          <a:bodyPr/>
          <a:lstStyle/>
          <a:p>
            <a:fld id="{D70E9276-F8C4-4ED4-A837-722DF747A1B3}" type="slidenum">
              <a:rPr lang="en-US" smtClean="0"/>
              <a:t>‹#›</a:t>
            </a:fld>
            <a:endParaRPr lang="en-US"/>
          </a:p>
        </p:txBody>
      </p:sp>
    </p:spTree>
    <p:extLst>
      <p:ext uri="{BB962C8B-B14F-4D97-AF65-F5344CB8AC3E}">
        <p14:creationId xmlns:p14="http://schemas.microsoft.com/office/powerpoint/2010/main" val="3642489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FC93D-478C-7248-281D-625D3662D4B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93B46E-E4EF-FE95-E728-BCF71B6C7AF6}"/>
              </a:ext>
            </a:extLst>
          </p:cNvPr>
          <p:cNvSpPr>
            <a:spLocks noGrp="1"/>
          </p:cNvSpPr>
          <p:nvPr>
            <p:ph type="dt" sz="half" idx="10"/>
          </p:nvPr>
        </p:nvSpPr>
        <p:spPr/>
        <p:txBody>
          <a:bodyPr/>
          <a:lstStyle/>
          <a:p>
            <a:fld id="{8095DB90-5FF0-4367-8251-D0C6E7F1AA7E}" type="datetimeFigureOut">
              <a:rPr lang="en-US" smtClean="0"/>
              <a:t>11/10/2025</a:t>
            </a:fld>
            <a:endParaRPr lang="en-US"/>
          </a:p>
        </p:txBody>
      </p:sp>
      <p:sp>
        <p:nvSpPr>
          <p:cNvPr id="4" name="Footer Placeholder 3">
            <a:extLst>
              <a:ext uri="{FF2B5EF4-FFF2-40B4-BE49-F238E27FC236}">
                <a16:creationId xmlns:a16="http://schemas.microsoft.com/office/drawing/2014/main" id="{E0BEA683-09F6-F08D-4F9A-1C1B638F280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2D9D35-98DB-8DF4-1CBC-757DFD3DD0C5}"/>
              </a:ext>
            </a:extLst>
          </p:cNvPr>
          <p:cNvSpPr>
            <a:spLocks noGrp="1"/>
          </p:cNvSpPr>
          <p:nvPr>
            <p:ph type="sldNum" sz="quarter" idx="12"/>
          </p:nvPr>
        </p:nvSpPr>
        <p:spPr/>
        <p:txBody>
          <a:bodyPr/>
          <a:lstStyle/>
          <a:p>
            <a:fld id="{D70E9276-F8C4-4ED4-A837-722DF747A1B3}" type="slidenum">
              <a:rPr lang="en-US" smtClean="0"/>
              <a:t>‹#›</a:t>
            </a:fld>
            <a:endParaRPr lang="en-US"/>
          </a:p>
        </p:txBody>
      </p:sp>
    </p:spTree>
    <p:extLst>
      <p:ext uri="{BB962C8B-B14F-4D97-AF65-F5344CB8AC3E}">
        <p14:creationId xmlns:p14="http://schemas.microsoft.com/office/powerpoint/2010/main" val="589504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5E528F-9575-C4BA-9CC8-D1312D4DD40E}"/>
              </a:ext>
            </a:extLst>
          </p:cNvPr>
          <p:cNvSpPr>
            <a:spLocks noGrp="1"/>
          </p:cNvSpPr>
          <p:nvPr>
            <p:ph type="dt" sz="half" idx="10"/>
          </p:nvPr>
        </p:nvSpPr>
        <p:spPr/>
        <p:txBody>
          <a:bodyPr/>
          <a:lstStyle/>
          <a:p>
            <a:fld id="{8095DB90-5FF0-4367-8251-D0C6E7F1AA7E}" type="datetimeFigureOut">
              <a:rPr lang="en-US" smtClean="0"/>
              <a:t>11/10/2025</a:t>
            </a:fld>
            <a:endParaRPr lang="en-US"/>
          </a:p>
        </p:txBody>
      </p:sp>
      <p:sp>
        <p:nvSpPr>
          <p:cNvPr id="3" name="Footer Placeholder 2">
            <a:extLst>
              <a:ext uri="{FF2B5EF4-FFF2-40B4-BE49-F238E27FC236}">
                <a16:creationId xmlns:a16="http://schemas.microsoft.com/office/drawing/2014/main" id="{273BF99E-36CF-08A5-B606-0D6201E068E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30B1DB-0892-F714-C5F6-C2860078549F}"/>
              </a:ext>
            </a:extLst>
          </p:cNvPr>
          <p:cNvSpPr>
            <a:spLocks noGrp="1"/>
          </p:cNvSpPr>
          <p:nvPr>
            <p:ph type="sldNum" sz="quarter" idx="12"/>
          </p:nvPr>
        </p:nvSpPr>
        <p:spPr/>
        <p:txBody>
          <a:bodyPr/>
          <a:lstStyle/>
          <a:p>
            <a:fld id="{D70E9276-F8C4-4ED4-A837-722DF747A1B3}" type="slidenum">
              <a:rPr lang="en-US" smtClean="0"/>
              <a:t>‹#›</a:t>
            </a:fld>
            <a:endParaRPr lang="en-US"/>
          </a:p>
        </p:txBody>
      </p:sp>
    </p:spTree>
    <p:extLst>
      <p:ext uri="{BB962C8B-B14F-4D97-AF65-F5344CB8AC3E}">
        <p14:creationId xmlns:p14="http://schemas.microsoft.com/office/powerpoint/2010/main" val="1923075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74C3D-1C3B-EFC5-A40F-0D45A97D4C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F248572-C397-7779-90C8-F18205C69E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742F78-3A8A-9FF0-A54B-D55826AC1B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5ED002-861F-E6E2-5851-8DD5C063E196}"/>
              </a:ext>
            </a:extLst>
          </p:cNvPr>
          <p:cNvSpPr>
            <a:spLocks noGrp="1"/>
          </p:cNvSpPr>
          <p:nvPr>
            <p:ph type="dt" sz="half" idx="10"/>
          </p:nvPr>
        </p:nvSpPr>
        <p:spPr/>
        <p:txBody>
          <a:bodyPr/>
          <a:lstStyle/>
          <a:p>
            <a:fld id="{8095DB90-5FF0-4367-8251-D0C6E7F1AA7E}" type="datetimeFigureOut">
              <a:rPr lang="en-US" smtClean="0"/>
              <a:t>11/10/2025</a:t>
            </a:fld>
            <a:endParaRPr lang="en-US"/>
          </a:p>
        </p:txBody>
      </p:sp>
      <p:sp>
        <p:nvSpPr>
          <p:cNvPr id="6" name="Footer Placeholder 5">
            <a:extLst>
              <a:ext uri="{FF2B5EF4-FFF2-40B4-BE49-F238E27FC236}">
                <a16:creationId xmlns:a16="http://schemas.microsoft.com/office/drawing/2014/main" id="{B920DCBE-DB5B-3D0A-3FF5-C0F1B5A387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7B5A85-CD39-1FA7-D7FA-060D44C4FABF}"/>
              </a:ext>
            </a:extLst>
          </p:cNvPr>
          <p:cNvSpPr>
            <a:spLocks noGrp="1"/>
          </p:cNvSpPr>
          <p:nvPr>
            <p:ph type="sldNum" sz="quarter" idx="12"/>
          </p:nvPr>
        </p:nvSpPr>
        <p:spPr/>
        <p:txBody>
          <a:bodyPr/>
          <a:lstStyle/>
          <a:p>
            <a:fld id="{D70E9276-F8C4-4ED4-A837-722DF747A1B3}" type="slidenum">
              <a:rPr lang="en-US" smtClean="0"/>
              <a:t>‹#›</a:t>
            </a:fld>
            <a:endParaRPr lang="en-US"/>
          </a:p>
        </p:txBody>
      </p:sp>
    </p:spTree>
    <p:extLst>
      <p:ext uri="{BB962C8B-B14F-4D97-AF65-F5344CB8AC3E}">
        <p14:creationId xmlns:p14="http://schemas.microsoft.com/office/powerpoint/2010/main" val="1821327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CD09F-3164-27A4-1775-FFEB180269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C63F50-AD8A-F114-D2EB-587B29CCA1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77C04D-F023-07F5-BF7C-9C85AFB6AC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5FA7B4-B9EF-AE02-C40E-0590D65CEAC1}"/>
              </a:ext>
            </a:extLst>
          </p:cNvPr>
          <p:cNvSpPr>
            <a:spLocks noGrp="1"/>
          </p:cNvSpPr>
          <p:nvPr>
            <p:ph type="dt" sz="half" idx="10"/>
          </p:nvPr>
        </p:nvSpPr>
        <p:spPr/>
        <p:txBody>
          <a:bodyPr/>
          <a:lstStyle/>
          <a:p>
            <a:fld id="{8095DB90-5FF0-4367-8251-D0C6E7F1AA7E}" type="datetimeFigureOut">
              <a:rPr lang="en-US" smtClean="0"/>
              <a:t>11/10/2025</a:t>
            </a:fld>
            <a:endParaRPr lang="en-US"/>
          </a:p>
        </p:txBody>
      </p:sp>
      <p:sp>
        <p:nvSpPr>
          <p:cNvPr id="6" name="Footer Placeholder 5">
            <a:extLst>
              <a:ext uri="{FF2B5EF4-FFF2-40B4-BE49-F238E27FC236}">
                <a16:creationId xmlns:a16="http://schemas.microsoft.com/office/drawing/2014/main" id="{B05F3A4B-7F93-1FAE-C704-D319AB79A1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1BC174-BA04-A54F-B819-40E2D25905EF}"/>
              </a:ext>
            </a:extLst>
          </p:cNvPr>
          <p:cNvSpPr>
            <a:spLocks noGrp="1"/>
          </p:cNvSpPr>
          <p:nvPr>
            <p:ph type="sldNum" sz="quarter" idx="12"/>
          </p:nvPr>
        </p:nvSpPr>
        <p:spPr/>
        <p:txBody>
          <a:bodyPr/>
          <a:lstStyle/>
          <a:p>
            <a:fld id="{D70E9276-F8C4-4ED4-A837-722DF747A1B3}" type="slidenum">
              <a:rPr lang="en-US" smtClean="0"/>
              <a:t>‹#›</a:t>
            </a:fld>
            <a:endParaRPr lang="en-US"/>
          </a:p>
        </p:txBody>
      </p:sp>
    </p:spTree>
    <p:extLst>
      <p:ext uri="{BB962C8B-B14F-4D97-AF65-F5344CB8AC3E}">
        <p14:creationId xmlns:p14="http://schemas.microsoft.com/office/powerpoint/2010/main" val="39458699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6E65EA-E1D4-85B3-2E7C-950CE45E13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2AE8C5C-E80A-DAEB-32D9-4A1F5D3091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27E115-9B60-FB33-DDFD-D2EC039EDA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095DB90-5FF0-4367-8251-D0C6E7F1AA7E}" type="datetimeFigureOut">
              <a:rPr lang="en-US" smtClean="0"/>
              <a:t>11/10/2025</a:t>
            </a:fld>
            <a:endParaRPr lang="en-US"/>
          </a:p>
        </p:txBody>
      </p:sp>
      <p:sp>
        <p:nvSpPr>
          <p:cNvPr id="5" name="Footer Placeholder 4">
            <a:extLst>
              <a:ext uri="{FF2B5EF4-FFF2-40B4-BE49-F238E27FC236}">
                <a16:creationId xmlns:a16="http://schemas.microsoft.com/office/drawing/2014/main" id="{17C013C7-9DFF-FDBD-5B7A-790636A1EC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E68E77B-A5F2-4AF6-F181-7A6D195011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70E9276-F8C4-4ED4-A837-722DF747A1B3}" type="slidenum">
              <a:rPr lang="en-US" smtClean="0"/>
              <a:t>‹#›</a:t>
            </a:fld>
            <a:endParaRPr lang="en-US"/>
          </a:p>
        </p:txBody>
      </p:sp>
    </p:spTree>
    <p:extLst>
      <p:ext uri="{BB962C8B-B14F-4D97-AF65-F5344CB8AC3E}">
        <p14:creationId xmlns:p14="http://schemas.microsoft.com/office/powerpoint/2010/main" val="42801185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slideLayout" Target="../slideLayouts/slideLayout2.xml"/><Relationship Id="rId1" Type="http://schemas.openxmlformats.org/officeDocument/2006/relationships/video" Target="https://www.youtube.com/embed/ts05r7WjeDE?feature=oembed"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xml"/><Relationship Id="rId5" Type="http://schemas.openxmlformats.org/officeDocument/2006/relationships/image" Target="../media/image59.png"/><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slideLayout" Target="../slideLayouts/slideLayout2.xml"/><Relationship Id="rId1" Type="http://schemas.openxmlformats.org/officeDocument/2006/relationships/video" Target="https://www.youtube.com/embed/8j7m0O5wcr8?feature=oembed"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02F1BC-81E8-D24C-FBF0-696AC1B7181B}"/>
              </a:ext>
            </a:extLst>
          </p:cNvPr>
          <p:cNvSpPr>
            <a:spLocks noGrp="1"/>
          </p:cNvSpPr>
          <p:nvPr>
            <p:ph type="ctrTitle"/>
          </p:nvPr>
        </p:nvSpPr>
        <p:spPr>
          <a:xfrm>
            <a:off x="838200" y="451381"/>
            <a:ext cx="10512552" cy="4066540"/>
          </a:xfrm>
        </p:spPr>
        <p:txBody>
          <a:bodyPr anchor="b">
            <a:normAutofit/>
          </a:bodyPr>
          <a:lstStyle/>
          <a:p>
            <a:pPr algn="l"/>
            <a:r>
              <a:rPr lang="en-US" sz="6600"/>
              <a:t>Master thesis</a:t>
            </a:r>
          </a:p>
        </p:txBody>
      </p:sp>
      <p:sp>
        <p:nvSpPr>
          <p:cNvPr id="3" name="Subtitle 2">
            <a:extLst>
              <a:ext uri="{FF2B5EF4-FFF2-40B4-BE49-F238E27FC236}">
                <a16:creationId xmlns:a16="http://schemas.microsoft.com/office/drawing/2014/main" id="{B4F3C16B-1BEF-928A-70FC-1B0796D19997}"/>
              </a:ext>
            </a:extLst>
          </p:cNvPr>
          <p:cNvSpPr>
            <a:spLocks noGrp="1"/>
          </p:cNvSpPr>
          <p:nvPr>
            <p:ph type="subTitle" idx="1"/>
          </p:nvPr>
        </p:nvSpPr>
        <p:spPr>
          <a:xfrm>
            <a:off x="838199" y="4983276"/>
            <a:ext cx="10512552" cy="1126680"/>
          </a:xfrm>
        </p:spPr>
        <p:txBody>
          <a:bodyPr>
            <a:normAutofit/>
          </a:bodyPr>
          <a:lstStyle/>
          <a:p>
            <a:pPr algn="l"/>
            <a:r>
              <a:rPr lang="en-US" dirty="0"/>
              <a:t>Dynamic positioning, system identification and control of marine vessels - based on a vessel model</a:t>
            </a:r>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701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01F5EE8-A523-F441-9BE4-BC203579B72A}"/>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88C88C-CA98-8C9E-CE23-38FD65443B12}"/>
              </a:ext>
            </a:extLst>
          </p:cNvPr>
          <p:cNvSpPr>
            <a:spLocks noGrp="1"/>
          </p:cNvSpPr>
          <p:nvPr>
            <p:ph type="ctrTitle"/>
          </p:nvPr>
        </p:nvSpPr>
        <p:spPr>
          <a:xfrm>
            <a:off x="838200" y="451381"/>
            <a:ext cx="10512552" cy="4066540"/>
          </a:xfrm>
        </p:spPr>
        <p:txBody>
          <a:bodyPr anchor="b">
            <a:normAutofit/>
          </a:bodyPr>
          <a:lstStyle/>
          <a:p>
            <a:pPr algn="l"/>
            <a:r>
              <a:rPr lang="en-US" sz="6600"/>
              <a:t>Controller algorithms</a:t>
            </a:r>
          </a:p>
        </p:txBody>
      </p:sp>
      <p:sp>
        <p:nvSpPr>
          <p:cNvPr id="3" name="Subtitle 2">
            <a:extLst>
              <a:ext uri="{FF2B5EF4-FFF2-40B4-BE49-F238E27FC236}">
                <a16:creationId xmlns:a16="http://schemas.microsoft.com/office/drawing/2014/main" id="{76C951D2-A2F4-2619-D047-ED0F02BAE0E8}"/>
              </a:ext>
            </a:extLst>
          </p:cNvPr>
          <p:cNvSpPr>
            <a:spLocks noGrp="1"/>
          </p:cNvSpPr>
          <p:nvPr>
            <p:ph type="subTitle" idx="1"/>
          </p:nvPr>
        </p:nvSpPr>
        <p:spPr>
          <a:xfrm>
            <a:off x="838199" y="4983276"/>
            <a:ext cx="10512552" cy="1126680"/>
          </a:xfrm>
        </p:spPr>
        <p:txBody>
          <a:bodyPr>
            <a:normAutofit/>
          </a:bodyPr>
          <a:lstStyle/>
          <a:p>
            <a:pPr algn="l"/>
            <a:r>
              <a:rPr lang="en-US"/>
              <a:t>Controller algorithms for dynamic positioning</a:t>
            </a:r>
          </a:p>
        </p:txBody>
      </p:sp>
      <p:sp>
        <p:nvSpPr>
          <p:cNvPr id="9"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8047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AC0F1-923C-B03F-49B8-D0CE178ACD96}"/>
              </a:ext>
            </a:extLst>
          </p:cNvPr>
          <p:cNvSpPr>
            <a:spLocks noGrp="1"/>
          </p:cNvSpPr>
          <p:nvPr>
            <p:ph type="title"/>
          </p:nvPr>
        </p:nvSpPr>
        <p:spPr/>
        <p:txBody>
          <a:bodyPr/>
          <a:lstStyle/>
          <a:p>
            <a:r>
              <a:rPr lang="en-US" dirty="0"/>
              <a:t>Twofold control process</a:t>
            </a:r>
          </a:p>
        </p:txBody>
      </p:sp>
      <p:sp>
        <p:nvSpPr>
          <p:cNvPr id="3" name="Content Placeholder 2">
            <a:extLst>
              <a:ext uri="{FF2B5EF4-FFF2-40B4-BE49-F238E27FC236}">
                <a16:creationId xmlns:a16="http://schemas.microsoft.com/office/drawing/2014/main" id="{5B83F849-98CA-F59C-1B9C-90BF51E80885}"/>
              </a:ext>
            </a:extLst>
          </p:cNvPr>
          <p:cNvSpPr>
            <a:spLocks noGrp="1"/>
          </p:cNvSpPr>
          <p:nvPr>
            <p:ph idx="1"/>
          </p:nvPr>
        </p:nvSpPr>
        <p:spPr>
          <a:xfrm>
            <a:off x="838200" y="1825625"/>
            <a:ext cx="10515600" cy="1762147"/>
          </a:xfrm>
        </p:spPr>
        <p:txBody>
          <a:bodyPr/>
          <a:lstStyle/>
          <a:p>
            <a:pPr marL="0" indent="0">
              <a:buNone/>
            </a:pPr>
            <a:r>
              <a:rPr lang="en-US" dirty="0"/>
              <a:t>Step 1: Calculate the net force in surge and sway, together with the corresponding yaw moment needed for position-keeping.</a:t>
            </a:r>
          </a:p>
          <a:p>
            <a:pPr marL="0" indent="0">
              <a:buNone/>
            </a:pPr>
            <a:r>
              <a:rPr lang="en-US" dirty="0"/>
              <a:t>Step 2: Realize these forces by distributing forces to individual thrusters (</a:t>
            </a:r>
            <a:r>
              <a:rPr lang="en-US" b="1" i="1" dirty="0"/>
              <a:t>thruster allocation</a:t>
            </a:r>
            <a:r>
              <a:rPr lang="en-US" dirty="0"/>
              <a:t>).</a:t>
            </a:r>
          </a:p>
        </p:txBody>
      </p:sp>
      <p:pic>
        <p:nvPicPr>
          <p:cNvPr id="5" name="Picture 4">
            <a:extLst>
              <a:ext uri="{FF2B5EF4-FFF2-40B4-BE49-F238E27FC236}">
                <a16:creationId xmlns:a16="http://schemas.microsoft.com/office/drawing/2014/main" id="{FE5C7987-2949-6246-4496-B0A7A967B87F}"/>
              </a:ext>
            </a:extLst>
          </p:cNvPr>
          <p:cNvPicPr>
            <a:picLocks noChangeAspect="1"/>
          </p:cNvPicPr>
          <p:nvPr/>
        </p:nvPicPr>
        <p:blipFill>
          <a:blip r:embed="rId2"/>
          <a:stretch>
            <a:fillRect/>
          </a:stretch>
        </p:blipFill>
        <p:spPr>
          <a:xfrm>
            <a:off x="2420604" y="3587772"/>
            <a:ext cx="7350791" cy="2905103"/>
          </a:xfrm>
          <a:prstGeom prst="rect">
            <a:avLst/>
          </a:prstGeom>
        </p:spPr>
      </p:pic>
    </p:spTree>
    <p:extLst>
      <p:ext uri="{BB962C8B-B14F-4D97-AF65-F5344CB8AC3E}">
        <p14:creationId xmlns:p14="http://schemas.microsoft.com/office/powerpoint/2010/main" val="1896485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4F4CE-FDA5-0418-FC86-F0474EF931ED}"/>
              </a:ext>
            </a:extLst>
          </p:cNvPr>
          <p:cNvSpPr>
            <a:spLocks noGrp="1"/>
          </p:cNvSpPr>
          <p:nvPr>
            <p:ph type="title"/>
          </p:nvPr>
        </p:nvSpPr>
        <p:spPr/>
        <p:txBody>
          <a:bodyPr/>
          <a:lstStyle/>
          <a:p>
            <a:r>
              <a:rPr lang="en-US" dirty="0"/>
              <a:t>Supply model</a:t>
            </a:r>
          </a:p>
        </p:txBody>
      </p:sp>
      <p:pic>
        <p:nvPicPr>
          <p:cNvPr id="11" name="Picture 10">
            <a:extLst>
              <a:ext uri="{FF2B5EF4-FFF2-40B4-BE49-F238E27FC236}">
                <a16:creationId xmlns:a16="http://schemas.microsoft.com/office/drawing/2014/main" id="{44FF60E4-A4B3-C3E3-918B-5A564030EF82}"/>
              </a:ext>
            </a:extLst>
          </p:cNvPr>
          <p:cNvPicPr>
            <a:picLocks noChangeAspect="1"/>
          </p:cNvPicPr>
          <p:nvPr/>
        </p:nvPicPr>
        <p:blipFill>
          <a:blip r:embed="rId2"/>
          <a:stretch>
            <a:fillRect/>
          </a:stretch>
        </p:blipFill>
        <p:spPr>
          <a:xfrm>
            <a:off x="7871936" y="4697260"/>
            <a:ext cx="3419952" cy="1276528"/>
          </a:xfrm>
          <a:prstGeom prst="rect">
            <a:avLst/>
          </a:prstGeom>
        </p:spPr>
      </p:pic>
      <p:sp>
        <p:nvSpPr>
          <p:cNvPr id="3" name="Text Placeholder 2">
            <a:extLst>
              <a:ext uri="{FF2B5EF4-FFF2-40B4-BE49-F238E27FC236}">
                <a16:creationId xmlns:a16="http://schemas.microsoft.com/office/drawing/2014/main" id="{8CA9FBF5-8B5A-F5A5-0E01-84B138CF3982}"/>
              </a:ext>
            </a:extLst>
          </p:cNvPr>
          <p:cNvSpPr>
            <a:spLocks noGrp="1"/>
          </p:cNvSpPr>
          <p:nvPr>
            <p:ph type="body" idx="1"/>
          </p:nvPr>
        </p:nvSpPr>
        <p:spPr>
          <a:xfrm>
            <a:off x="839788" y="1201586"/>
            <a:ext cx="5157787" cy="823912"/>
          </a:xfrm>
        </p:spPr>
        <p:txBody>
          <a:bodyPr/>
          <a:lstStyle/>
          <a:p>
            <a:r>
              <a:rPr lang="en-US" dirty="0"/>
              <a:t>Supply model</a:t>
            </a:r>
          </a:p>
        </p:txBody>
      </p:sp>
      <p:sp>
        <p:nvSpPr>
          <p:cNvPr id="5" name="Text Placeholder 4">
            <a:extLst>
              <a:ext uri="{FF2B5EF4-FFF2-40B4-BE49-F238E27FC236}">
                <a16:creationId xmlns:a16="http://schemas.microsoft.com/office/drawing/2014/main" id="{B8C37553-A167-8B3C-3BF8-6B372DC62DE7}"/>
              </a:ext>
            </a:extLst>
          </p:cNvPr>
          <p:cNvSpPr>
            <a:spLocks noGrp="1"/>
          </p:cNvSpPr>
          <p:nvPr>
            <p:ph type="body" sz="quarter" idx="3"/>
          </p:nvPr>
        </p:nvSpPr>
        <p:spPr>
          <a:xfrm>
            <a:off x="6172200" y="1201586"/>
            <a:ext cx="5183188" cy="823912"/>
          </a:xfrm>
        </p:spPr>
        <p:txBody>
          <a:bodyPr/>
          <a:lstStyle/>
          <a:p>
            <a:r>
              <a:rPr lang="en-US" dirty="0"/>
              <a:t>Miscellaneous</a:t>
            </a:r>
          </a:p>
        </p:txBody>
      </p:sp>
      <p:sp>
        <p:nvSpPr>
          <p:cNvPr id="6" name="Content Placeholder 5">
            <a:extLst>
              <a:ext uri="{FF2B5EF4-FFF2-40B4-BE49-F238E27FC236}">
                <a16:creationId xmlns:a16="http://schemas.microsoft.com/office/drawing/2014/main" id="{B433B2FD-6E8C-0A1D-D17A-CBEF7F63D8B9}"/>
              </a:ext>
            </a:extLst>
          </p:cNvPr>
          <p:cNvSpPr>
            <a:spLocks noGrp="1"/>
          </p:cNvSpPr>
          <p:nvPr>
            <p:ph sz="quarter" idx="4"/>
          </p:nvPr>
        </p:nvSpPr>
        <p:spPr>
          <a:xfrm>
            <a:off x="6172200" y="2025498"/>
            <a:ext cx="5183188" cy="3684588"/>
          </a:xfrm>
        </p:spPr>
        <p:txBody>
          <a:bodyPr/>
          <a:lstStyle/>
          <a:p>
            <a:r>
              <a:rPr lang="en-US" dirty="0"/>
              <a:t>SNAME naming convention:</a:t>
            </a:r>
          </a:p>
          <a:p>
            <a:endParaRPr lang="en-US" dirty="0"/>
          </a:p>
          <a:p>
            <a:endParaRPr lang="en-US" dirty="0"/>
          </a:p>
          <a:p>
            <a:endParaRPr lang="en-US" dirty="0"/>
          </a:p>
          <a:p>
            <a:endParaRPr lang="en-US" dirty="0"/>
          </a:p>
          <a:p>
            <a:r>
              <a:rPr lang="en-US" dirty="0"/>
              <a:t>Rotation matrix</a:t>
            </a:r>
          </a:p>
        </p:txBody>
      </p:sp>
      <p:pic>
        <p:nvPicPr>
          <p:cNvPr id="7" name="Content Placeholder 6">
            <a:extLst>
              <a:ext uri="{FF2B5EF4-FFF2-40B4-BE49-F238E27FC236}">
                <a16:creationId xmlns:a16="http://schemas.microsoft.com/office/drawing/2014/main" id="{C9341903-E1B4-5648-06BB-595784E0880E}"/>
              </a:ext>
            </a:extLst>
          </p:cNvPr>
          <p:cNvPicPr>
            <a:picLocks noGrp="1" noChangeAspect="1"/>
          </p:cNvPicPr>
          <p:nvPr>
            <p:ph sz="half" idx="2"/>
          </p:nvPr>
        </p:nvPicPr>
        <p:blipFill>
          <a:blip r:embed="rId3"/>
          <a:stretch>
            <a:fillRect/>
          </a:stretch>
        </p:blipFill>
        <p:spPr>
          <a:xfrm>
            <a:off x="836612" y="2135185"/>
            <a:ext cx="4113698" cy="1547354"/>
          </a:xfrm>
          <a:prstGeom prst="rect">
            <a:avLst/>
          </a:prstGeom>
        </p:spPr>
      </p:pic>
      <p:pic>
        <p:nvPicPr>
          <p:cNvPr id="8" name="Picture 7">
            <a:extLst>
              <a:ext uri="{FF2B5EF4-FFF2-40B4-BE49-F238E27FC236}">
                <a16:creationId xmlns:a16="http://schemas.microsoft.com/office/drawing/2014/main" id="{427993F2-F49A-31E4-7EDE-5D70C3E694B4}"/>
              </a:ext>
            </a:extLst>
          </p:cNvPr>
          <p:cNvPicPr>
            <a:picLocks noChangeAspect="1"/>
          </p:cNvPicPr>
          <p:nvPr/>
        </p:nvPicPr>
        <p:blipFill>
          <a:blip r:embed="rId4"/>
          <a:stretch>
            <a:fillRect/>
          </a:stretch>
        </p:blipFill>
        <p:spPr>
          <a:xfrm>
            <a:off x="836612" y="3792226"/>
            <a:ext cx="3970824" cy="717029"/>
          </a:xfrm>
          <a:prstGeom prst="rect">
            <a:avLst/>
          </a:prstGeom>
        </p:spPr>
      </p:pic>
      <p:pic>
        <p:nvPicPr>
          <p:cNvPr id="9" name="Picture 8">
            <a:extLst>
              <a:ext uri="{FF2B5EF4-FFF2-40B4-BE49-F238E27FC236}">
                <a16:creationId xmlns:a16="http://schemas.microsoft.com/office/drawing/2014/main" id="{A0E821B5-8022-0A0C-76CB-38BBDF2266EF}"/>
              </a:ext>
            </a:extLst>
          </p:cNvPr>
          <p:cNvPicPr>
            <a:picLocks noChangeAspect="1"/>
          </p:cNvPicPr>
          <p:nvPr/>
        </p:nvPicPr>
        <p:blipFill>
          <a:blip r:embed="rId5"/>
          <a:stretch>
            <a:fillRect/>
          </a:stretch>
        </p:blipFill>
        <p:spPr>
          <a:xfrm>
            <a:off x="900112" y="4432291"/>
            <a:ext cx="4141256" cy="730196"/>
          </a:xfrm>
          <a:prstGeom prst="rect">
            <a:avLst/>
          </a:prstGeom>
        </p:spPr>
      </p:pic>
      <p:sp>
        <p:nvSpPr>
          <p:cNvPr id="12" name="Content Placeholder 2">
            <a:extLst>
              <a:ext uri="{FF2B5EF4-FFF2-40B4-BE49-F238E27FC236}">
                <a16:creationId xmlns:a16="http://schemas.microsoft.com/office/drawing/2014/main" id="{1C6C6B4D-05D9-4DF7-94D2-797ABDB66FF7}"/>
              </a:ext>
            </a:extLst>
          </p:cNvPr>
          <p:cNvSpPr txBox="1">
            <a:spLocks/>
          </p:cNvSpPr>
          <p:nvPr/>
        </p:nvSpPr>
        <p:spPr>
          <a:xfrm>
            <a:off x="743982" y="5350517"/>
            <a:ext cx="4578350" cy="515099"/>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This vessel model is related to hydrodynamic added mass (M) and damping (D) as follows:</a:t>
            </a:r>
          </a:p>
        </p:txBody>
      </p:sp>
      <p:pic>
        <p:nvPicPr>
          <p:cNvPr id="14" name="Picture 13">
            <a:extLst>
              <a:ext uri="{FF2B5EF4-FFF2-40B4-BE49-F238E27FC236}">
                <a16:creationId xmlns:a16="http://schemas.microsoft.com/office/drawing/2014/main" id="{AE03B780-4543-CB01-EA17-249B6A219F6C}"/>
              </a:ext>
            </a:extLst>
          </p:cNvPr>
          <p:cNvPicPr>
            <a:picLocks noChangeAspect="1"/>
          </p:cNvPicPr>
          <p:nvPr/>
        </p:nvPicPr>
        <p:blipFill>
          <a:blip r:embed="rId6"/>
          <a:stretch>
            <a:fillRect/>
          </a:stretch>
        </p:blipFill>
        <p:spPr>
          <a:xfrm>
            <a:off x="836612" y="5879906"/>
            <a:ext cx="1343212" cy="247685"/>
          </a:xfrm>
          <a:prstGeom prst="rect">
            <a:avLst/>
          </a:prstGeom>
        </p:spPr>
      </p:pic>
      <p:pic>
        <p:nvPicPr>
          <p:cNvPr id="16" name="Picture 15">
            <a:extLst>
              <a:ext uri="{FF2B5EF4-FFF2-40B4-BE49-F238E27FC236}">
                <a16:creationId xmlns:a16="http://schemas.microsoft.com/office/drawing/2014/main" id="{E65CCF4D-80B2-3B7A-D700-37F39F32DE07}"/>
              </a:ext>
            </a:extLst>
          </p:cNvPr>
          <p:cNvPicPr>
            <a:picLocks noChangeAspect="1"/>
          </p:cNvPicPr>
          <p:nvPr/>
        </p:nvPicPr>
        <p:blipFill>
          <a:blip r:embed="rId7"/>
          <a:stretch>
            <a:fillRect/>
          </a:stretch>
        </p:blipFill>
        <p:spPr>
          <a:xfrm>
            <a:off x="2540098" y="5865616"/>
            <a:ext cx="914528" cy="276264"/>
          </a:xfrm>
          <a:prstGeom prst="rect">
            <a:avLst/>
          </a:prstGeom>
        </p:spPr>
      </p:pic>
      <p:pic>
        <p:nvPicPr>
          <p:cNvPr id="13" name="Picture 12">
            <a:extLst>
              <a:ext uri="{FF2B5EF4-FFF2-40B4-BE49-F238E27FC236}">
                <a16:creationId xmlns:a16="http://schemas.microsoft.com/office/drawing/2014/main" id="{9C1E7C5A-A6CF-121E-6358-C9CAC9AA4552}"/>
              </a:ext>
            </a:extLst>
          </p:cNvPr>
          <p:cNvPicPr>
            <a:picLocks noChangeAspect="1"/>
          </p:cNvPicPr>
          <p:nvPr/>
        </p:nvPicPr>
        <p:blipFill>
          <a:blip r:embed="rId8"/>
          <a:stretch>
            <a:fillRect/>
          </a:stretch>
        </p:blipFill>
        <p:spPr>
          <a:xfrm>
            <a:off x="6350102" y="2558927"/>
            <a:ext cx="4797971" cy="1740145"/>
          </a:xfrm>
          <a:prstGeom prst="rect">
            <a:avLst/>
          </a:prstGeom>
        </p:spPr>
      </p:pic>
    </p:spTree>
    <p:extLst>
      <p:ext uri="{BB962C8B-B14F-4D97-AF65-F5344CB8AC3E}">
        <p14:creationId xmlns:p14="http://schemas.microsoft.com/office/powerpoint/2010/main" val="2244608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63D76-AE09-1AD3-4A7E-B5A00DA36359}"/>
              </a:ext>
            </a:extLst>
          </p:cNvPr>
          <p:cNvSpPr>
            <a:spLocks noGrp="1"/>
          </p:cNvSpPr>
          <p:nvPr>
            <p:ph type="title"/>
          </p:nvPr>
        </p:nvSpPr>
        <p:spPr/>
        <p:txBody>
          <a:bodyPr/>
          <a:lstStyle/>
          <a:p>
            <a:r>
              <a:rPr lang="en-US" dirty="0"/>
              <a:t>DP model (used in Kalman filter)</a:t>
            </a:r>
          </a:p>
        </p:txBody>
      </p:sp>
      <p:pic>
        <p:nvPicPr>
          <p:cNvPr id="7" name="Content Placeholder 6">
            <a:extLst>
              <a:ext uri="{FF2B5EF4-FFF2-40B4-BE49-F238E27FC236}">
                <a16:creationId xmlns:a16="http://schemas.microsoft.com/office/drawing/2014/main" id="{CBACF9F6-26D9-BA42-9F21-2B59D189E88C}"/>
              </a:ext>
            </a:extLst>
          </p:cNvPr>
          <p:cNvPicPr>
            <a:picLocks noGrp="1" noChangeAspect="1"/>
          </p:cNvPicPr>
          <p:nvPr>
            <p:ph idx="1"/>
          </p:nvPr>
        </p:nvPicPr>
        <p:blipFill>
          <a:blip r:embed="rId2"/>
          <a:stretch>
            <a:fillRect/>
          </a:stretch>
        </p:blipFill>
        <p:spPr>
          <a:xfrm>
            <a:off x="5248155" y="5511800"/>
            <a:ext cx="1695687" cy="371527"/>
          </a:xfrm>
          <a:prstGeom prst="rect">
            <a:avLst/>
          </a:prstGeom>
        </p:spPr>
      </p:pic>
      <p:pic>
        <p:nvPicPr>
          <p:cNvPr id="5" name="Picture 4">
            <a:extLst>
              <a:ext uri="{FF2B5EF4-FFF2-40B4-BE49-F238E27FC236}">
                <a16:creationId xmlns:a16="http://schemas.microsoft.com/office/drawing/2014/main" id="{E3A061D7-961E-4039-F6A0-CCD5753B5B92}"/>
              </a:ext>
            </a:extLst>
          </p:cNvPr>
          <p:cNvPicPr>
            <a:picLocks noChangeAspect="1"/>
          </p:cNvPicPr>
          <p:nvPr/>
        </p:nvPicPr>
        <p:blipFill>
          <a:blip r:embed="rId3"/>
          <a:stretch>
            <a:fillRect/>
          </a:stretch>
        </p:blipFill>
        <p:spPr>
          <a:xfrm>
            <a:off x="2328334" y="3692335"/>
            <a:ext cx="7535327" cy="1733792"/>
          </a:xfrm>
          <a:prstGeom prst="rect">
            <a:avLst/>
          </a:prstGeom>
        </p:spPr>
      </p:pic>
      <p:sp>
        <p:nvSpPr>
          <p:cNvPr id="10" name="Content Placeholder 2">
            <a:extLst>
              <a:ext uri="{FF2B5EF4-FFF2-40B4-BE49-F238E27FC236}">
                <a16:creationId xmlns:a16="http://schemas.microsoft.com/office/drawing/2014/main" id="{9C5D468F-A672-0BD4-AE77-16AADF9EF4D0}"/>
              </a:ext>
            </a:extLst>
          </p:cNvPr>
          <p:cNvSpPr txBox="1">
            <a:spLocks/>
          </p:cNvSpPr>
          <p:nvPr/>
        </p:nvSpPr>
        <p:spPr>
          <a:xfrm>
            <a:off x="838200" y="1825625"/>
            <a:ext cx="10515600" cy="16033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Same model structure as supply model. The extra row contains the DP current, representing integral action. This is estimated by the Kalman filter. This is an extension of the supply model that includes DP current.</a:t>
            </a:r>
          </a:p>
        </p:txBody>
      </p:sp>
      <p:cxnSp>
        <p:nvCxnSpPr>
          <p:cNvPr id="12" name="Straight Arrow Connector 11">
            <a:extLst>
              <a:ext uri="{FF2B5EF4-FFF2-40B4-BE49-F238E27FC236}">
                <a16:creationId xmlns:a16="http://schemas.microsoft.com/office/drawing/2014/main" id="{6E4E0437-1FA7-1037-F902-BA9DF0FA2C2C}"/>
              </a:ext>
            </a:extLst>
          </p:cNvPr>
          <p:cNvCxnSpPr>
            <a:cxnSpLocks/>
          </p:cNvCxnSpPr>
          <p:nvPr/>
        </p:nvCxnSpPr>
        <p:spPr>
          <a:xfrm flipH="1" flipV="1">
            <a:off x="6667500" y="5883327"/>
            <a:ext cx="850900" cy="3535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 name="Content Placeholder 2">
            <a:extLst>
              <a:ext uri="{FF2B5EF4-FFF2-40B4-BE49-F238E27FC236}">
                <a16:creationId xmlns:a16="http://schemas.microsoft.com/office/drawing/2014/main" id="{3E50EE27-5378-7B54-3DA9-4C377A4143C7}"/>
              </a:ext>
            </a:extLst>
          </p:cNvPr>
          <p:cNvSpPr txBox="1">
            <a:spLocks/>
          </p:cNvSpPr>
          <p:nvPr/>
        </p:nvSpPr>
        <p:spPr>
          <a:xfrm>
            <a:off x="7518400" y="5945636"/>
            <a:ext cx="4578350" cy="6627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Here, b represent DP current. </a:t>
            </a:r>
          </a:p>
          <a:p>
            <a:pPr marL="0" indent="0">
              <a:buFont typeface="Arial" panose="020B0604020202020204" pitchFamily="34" charset="0"/>
              <a:buNone/>
            </a:pPr>
            <a:r>
              <a:rPr lang="en-US" sz="1800" dirty="0"/>
              <a:t>Estimated by Kalman filter.</a:t>
            </a:r>
          </a:p>
        </p:txBody>
      </p:sp>
    </p:spTree>
    <p:extLst>
      <p:ext uri="{BB962C8B-B14F-4D97-AF65-F5344CB8AC3E}">
        <p14:creationId xmlns:p14="http://schemas.microsoft.com/office/powerpoint/2010/main" val="3884007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631AF-8CC5-8891-E763-E8E5FCEECA4A}"/>
              </a:ext>
            </a:extLst>
          </p:cNvPr>
          <p:cNvSpPr>
            <a:spLocks noGrp="1"/>
          </p:cNvSpPr>
          <p:nvPr>
            <p:ph type="title"/>
          </p:nvPr>
        </p:nvSpPr>
        <p:spPr/>
        <p:txBody>
          <a:bodyPr/>
          <a:lstStyle/>
          <a:p>
            <a:r>
              <a:rPr lang="en-US" dirty="0"/>
              <a:t>Control algorithms</a:t>
            </a:r>
          </a:p>
        </p:txBody>
      </p:sp>
      <p:sp>
        <p:nvSpPr>
          <p:cNvPr id="3" name="Content Placeholder 2">
            <a:extLst>
              <a:ext uri="{FF2B5EF4-FFF2-40B4-BE49-F238E27FC236}">
                <a16:creationId xmlns:a16="http://schemas.microsoft.com/office/drawing/2014/main" id="{049BDD01-0F2A-3871-612E-0A391080FD03}"/>
              </a:ext>
            </a:extLst>
          </p:cNvPr>
          <p:cNvSpPr>
            <a:spLocks noGrp="1"/>
          </p:cNvSpPr>
          <p:nvPr>
            <p:ph idx="1"/>
          </p:nvPr>
        </p:nvSpPr>
        <p:spPr/>
        <p:txBody>
          <a:bodyPr>
            <a:normAutofit/>
          </a:bodyPr>
          <a:lstStyle/>
          <a:p>
            <a:r>
              <a:rPr lang="en-US" dirty="0"/>
              <a:t>LQ optimal control on deviation form.</a:t>
            </a:r>
          </a:p>
          <a:p>
            <a:r>
              <a:rPr lang="en-US" dirty="0"/>
              <a:t>MPC – Three formulation for estimating the prediction horizon:</a:t>
            </a:r>
          </a:p>
          <a:p>
            <a:pPr marL="971550" lvl="1" indent="-514350">
              <a:buFont typeface="+mj-lt"/>
              <a:buAutoNum type="romanUcPeriod"/>
            </a:pPr>
            <a:r>
              <a:rPr lang="en-US" dirty="0"/>
              <a:t>Constant heading for the entire horizon.</a:t>
            </a:r>
          </a:p>
          <a:p>
            <a:pPr marL="971550" lvl="1" indent="-514350">
              <a:buFont typeface="+mj-lt"/>
              <a:buAutoNum type="romanUcPeriod"/>
            </a:pPr>
            <a:r>
              <a:rPr lang="en-US" dirty="0"/>
              <a:t>Constant heading rate for the entire horizon.</a:t>
            </a:r>
          </a:p>
          <a:p>
            <a:pPr marL="971550" lvl="1" indent="-514350">
              <a:buFont typeface="+mj-lt"/>
              <a:buAutoNum type="romanUcPeriod"/>
            </a:pPr>
            <a:r>
              <a:rPr lang="en-US" dirty="0"/>
              <a:t>Estimate future horizon by calculating future values states previous optimal input u</a:t>
            </a:r>
            <a:r>
              <a:rPr lang="en-US" baseline="30000" dirty="0"/>
              <a:t>*</a:t>
            </a:r>
            <a:r>
              <a:rPr lang="en-US" dirty="0"/>
              <a:t>(t</a:t>
            </a:r>
            <a:r>
              <a:rPr lang="en-US" baseline="-25000" dirty="0"/>
              <a:t>k-1</a:t>
            </a:r>
            <a:r>
              <a:rPr lang="en-US" dirty="0"/>
              <a:t>).</a:t>
            </a:r>
          </a:p>
          <a:p>
            <a:pPr marL="457200" lvl="1" indent="0">
              <a:buNone/>
            </a:pPr>
            <a:r>
              <a:rPr lang="en-US" dirty="0"/>
              <a:t>These formulations all use the estimated DP current together with sensor inputs on waves and wind. </a:t>
            </a:r>
          </a:p>
          <a:p>
            <a:r>
              <a:rPr lang="en-US" dirty="0"/>
              <a:t>NMPC. This method uses the DP current together with sensor inputs on waves and wind. </a:t>
            </a:r>
          </a:p>
        </p:txBody>
      </p:sp>
    </p:spTree>
    <p:extLst>
      <p:ext uri="{BB962C8B-B14F-4D97-AF65-F5344CB8AC3E}">
        <p14:creationId xmlns:p14="http://schemas.microsoft.com/office/powerpoint/2010/main" val="4086854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3D62A-6CA6-9FB8-C9DD-025F507322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8DE812-FFF0-4ABE-73E4-D97B092C83E1}"/>
              </a:ext>
            </a:extLst>
          </p:cNvPr>
          <p:cNvSpPr>
            <a:spLocks noGrp="1"/>
          </p:cNvSpPr>
          <p:nvPr>
            <p:ph type="title"/>
          </p:nvPr>
        </p:nvSpPr>
        <p:spPr/>
        <p:txBody>
          <a:bodyPr/>
          <a:lstStyle/>
          <a:p>
            <a:r>
              <a:rPr lang="en-US" dirty="0"/>
              <a:t>LQ optimal control structure</a:t>
            </a:r>
          </a:p>
        </p:txBody>
      </p:sp>
      <p:pic>
        <p:nvPicPr>
          <p:cNvPr id="34" name="Content Placeholder 33">
            <a:extLst>
              <a:ext uri="{FF2B5EF4-FFF2-40B4-BE49-F238E27FC236}">
                <a16:creationId xmlns:a16="http://schemas.microsoft.com/office/drawing/2014/main" id="{852AE4BC-D3DD-6A60-678B-785678760FBC}"/>
              </a:ext>
            </a:extLst>
          </p:cNvPr>
          <p:cNvPicPr>
            <a:picLocks noGrp="1" noChangeAspect="1"/>
          </p:cNvPicPr>
          <p:nvPr>
            <p:ph idx="1"/>
          </p:nvPr>
        </p:nvPicPr>
        <p:blipFill>
          <a:blip r:embed="rId2"/>
          <a:stretch>
            <a:fillRect/>
          </a:stretch>
        </p:blipFill>
        <p:spPr>
          <a:xfrm>
            <a:off x="2263334" y="1825625"/>
            <a:ext cx="7665331" cy="4351338"/>
          </a:xfrm>
          <a:prstGeom prst="rect">
            <a:avLst/>
          </a:prstGeom>
        </p:spPr>
      </p:pic>
    </p:spTree>
    <p:extLst>
      <p:ext uri="{BB962C8B-B14F-4D97-AF65-F5344CB8AC3E}">
        <p14:creationId xmlns:p14="http://schemas.microsoft.com/office/powerpoint/2010/main" val="770101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F8B73-56B3-D9D0-E8B1-A00FB354768A}"/>
              </a:ext>
            </a:extLst>
          </p:cNvPr>
          <p:cNvSpPr>
            <a:spLocks noGrp="1"/>
          </p:cNvSpPr>
          <p:nvPr>
            <p:ph type="title"/>
          </p:nvPr>
        </p:nvSpPr>
        <p:spPr/>
        <p:txBody>
          <a:bodyPr/>
          <a:lstStyle/>
          <a:p>
            <a:r>
              <a:rPr lang="en-US" dirty="0"/>
              <a:t>Control of supply vessel using LQ optimal control (1)</a:t>
            </a:r>
          </a:p>
        </p:txBody>
      </p:sp>
      <p:pic>
        <p:nvPicPr>
          <p:cNvPr id="9" name="Content Placeholder 8" descr="A graph of a path&#10;&#10;AI-generated content may be incorrect.">
            <a:extLst>
              <a:ext uri="{FF2B5EF4-FFF2-40B4-BE49-F238E27FC236}">
                <a16:creationId xmlns:a16="http://schemas.microsoft.com/office/drawing/2014/main" id="{8321C806-B115-7238-523D-CD3B8F0EAA5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37368" y="1825625"/>
            <a:ext cx="10317263" cy="4351338"/>
          </a:xfrm>
        </p:spPr>
      </p:pic>
      <p:grpSp>
        <p:nvGrpSpPr>
          <p:cNvPr id="10" name="Group 9">
            <a:extLst>
              <a:ext uri="{FF2B5EF4-FFF2-40B4-BE49-F238E27FC236}">
                <a16:creationId xmlns:a16="http://schemas.microsoft.com/office/drawing/2014/main" id="{CBF1E70C-0B22-8190-30F6-E5C46137B9DE}"/>
              </a:ext>
            </a:extLst>
          </p:cNvPr>
          <p:cNvGrpSpPr/>
          <p:nvPr/>
        </p:nvGrpSpPr>
        <p:grpSpPr>
          <a:xfrm>
            <a:off x="2622315" y="6161190"/>
            <a:ext cx="7775450" cy="663370"/>
            <a:chOff x="1772552" y="5264996"/>
            <a:chExt cx="7775450" cy="663370"/>
          </a:xfrm>
        </p:grpSpPr>
        <p:sp>
          <p:nvSpPr>
            <p:cNvPr id="11" name="Content Placeholder 2">
              <a:extLst>
                <a:ext uri="{FF2B5EF4-FFF2-40B4-BE49-F238E27FC236}">
                  <a16:creationId xmlns:a16="http://schemas.microsoft.com/office/drawing/2014/main" id="{DC526B21-FE02-AB1F-8BE6-2C826E4E38A4}"/>
                </a:ext>
              </a:extLst>
            </p:cNvPr>
            <p:cNvSpPr txBox="1">
              <a:spLocks/>
            </p:cNvSpPr>
            <p:nvPr/>
          </p:nvSpPr>
          <p:spPr>
            <a:xfrm>
              <a:off x="4687245" y="5288068"/>
              <a:ext cx="1520798" cy="53787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[10, 5, 26°] </a:t>
              </a:r>
            </a:p>
          </p:txBody>
        </p:sp>
        <p:sp>
          <p:nvSpPr>
            <p:cNvPr id="12" name="Content Placeholder 2">
              <a:extLst>
                <a:ext uri="{FF2B5EF4-FFF2-40B4-BE49-F238E27FC236}">
                  <a16:creationId xmlns:a16="http://schemas.microsoft.com/office/drawing/2014/main" id="{B6A872B8-17F9-FCCF-E2AC-87FCD066E368}"/>
                </a:ext>
              </a:extLst>
            </p:cNvPr>
            <p:cNvSpPr txBox="1">
              <a:spLocks/>
            </p:cNvSpPr>
            <p:nvPr/>
          </p:nvSpPr>
          <p:spPr>
            <a:xfrm>
              <a:off x="7856220" y="5264996"/>
              <a:ext cx="1691782" cy="53787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[-5, -5, 225°] </a:t>
              </a:r>
            </a:p>
          </p:txBody>
        </p:sp>
        <p:cxnSp>
          <p:nvCxnSpPr>
            <p:cNvPr id="13" name="Straight Arrow Connector 12">
              <a:extLst>
                <a:ext uri="{FF2B5EF4-FFF2-40B4-BE49-F238E27FC236}">
                  <a16:creationId xmlns:a16="http://schemas.microsoft.com/office/drawing/2014/main" id="{120F6F1E-4E7C-704C-ADEC-E2CF54EEBA37}"/>
                </a:ext>
              </a:extLst>
            </p:cNvPr>
            <p:cNvCxnSpPr>
              <a:cxnSpLocks/>
            </p:cNvCxnSpPr>
            <p:nvPr/>
          </p:nvCxnSpPr>
          <p:spPr>
            <a:xfrm>
              <a:off x="3052739" y="5434111"/>
              <a:ext cx="147760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A810B1F4-13A2-D1FE-6805-9F2DBC33DD85}"/>
                </a:ext>
              </a:extLst>
            </p:cNvPr>
            <p:cNvSpPr txBox="1"/>
            <p:nvPr/>
          </p:nvSpPr>
          <p:spPr>
            <a:xfrm>
              <a:off x="6588731" y="5559034"/>
              <a:ext cx="886801" cy="369332"/>
            </a:xfrm>
            <a:prstGeom prst="rect">
              <a:avLst/>
            </a:prstGeom>
            <a:noFill/>
          </p:spPr>
          <p:txBody>
            <a:bodyPr wrap="square">
              <a:spAutoFit/>
            </a:bodyPr>
            <a:lstStyle/>
            <a:p>
              <a:pPr marL="0" indent="0">
                <a:buFont typeface="Arial" panose="020B0604020202020204" pitchFamily="34" charset="0"/>
                <a:buNone/>
              </a:pPr>
              <a:r>
                <a:rPr lang="en-US" dirty="0"/>
                <a:t>t =600</a:t>
              </a:r>
            </a:p>
          </p:txBody>
        </p:sp>
        <p:sp>
          <p:nvSpPr>
            <p:cNvPr id="15" name="Content Placeholder 2">
              <a:extLst>
                <a:ext uri="{FF2B5EF4-FFF2-40B4-BE49-F238E27FC236}">
                  <a16:creationId xmlns:a16="http://schemas.microsoft.com/office/drawing/2014/main" id="{1D2505C5-FA39-0744-2C92-F11154847FD4}"/>
                </a:ext>
              </a:extLst>
            </p:cNvPr>
            <p:cNvSpPr txBox="1">
              <a:spLocks/>
            </p:cNvSpPr>
            <p:nvPr/>
          </p:nvSpPr>
          <p:spPr>
            <a:xfrm>
              <a:off x="1772552" y="5272828"/>
              <a:ext cx="1520798" cy="5378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t>[0, 0, 0°] </a:t>
              </a:r>
            </a:p>
          </p:txBody>
        </p:sp>
        <p:cxnSp>
          <p:nvCxnSpPr>
            <p:cNvPr id="16" name="Straight Arrow Connector 15">
              <a:extLst>
                <a:ext uri="{FF2B5EF4-FFF2-40B4-BE49-F238E27FC236}">
                  <a16:creationId xmlns:a16="http://schemas.microsoft.com/office/drawing/2014/main" id="{8CE3D6DF-6EAF-1C1E-3B1E-B69D7C66BE56}"/>
                </a:ext>
              </a:extLst>
            </p:cNvPr>
            <p:cNvCxnSpPr>
              <a:cxnSpLocks/>
            </p:cNvCxnSpPr>
            <p:nvPr/>
          </p:nvCxnSpPr>
          <p:spPr>
            <a:xfrm>
              <a:off x="6271937" y="5434111"/>
              <a:ext cx="147760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B9B0E40C-D658-EA6B-8082-93575CB4AE52}"/>
                </a:ext>
              </a:extLst>
            </p:cNvPr>
            <p:cNvSpPr txBox="1"/>
            <p:nvPr/>
          </p:nvSpPr>
          <p:spPr>
            <a:xfrm>
              <a:off x="3348139" y="5559034"/>
              <a:ext cx="886801" cy="369332"/>
            </a:xfrm>
            <a:prstGeom prst="rect">
              <a:avLst/>
            </a:prstGeom>
            <a:noFill/>
          </p:spPr>
          <p:txBody>
            <a:bodyPr wrap="square">
              <a:spAutoFit/>
            </a:bodyPr>
            <a:lstStyle/>
            <a:p>
              <a:pPr marL="0" indent="0">
                <a:buFont typeface="Arial" panose="020B0604020202020204" pitchFamily="34" charset="0"/>
                <a:buNone/>
              </a:pPr>
              <a:r>
                <a:rPr lang="en-US" dirty="0"/>
                <a:t>t = 100</a:t>
              </a:r>
            </a:p>
          </p:txBody>
        </p:sp>
      </p:grpSp>
    </p:spTree>
    <p:extLst>
      <p:ext uri="{BB962C8B-B14F-4D97-AF65-F5344CB8AC3E}">
        <p14:creationId xmlns:p14="http://schemas.microsoft.com/office/powerpoint/2010/main" val="3870439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1F5D7-D063-F2C5-A0ED-29A22B4231FA}"/>
              </a:ext>
            </a:extLst>
          </p:cNvPr>
          <p:cNvSpPr>
            <a:spLocks noGrp="1"/>
          </p:cNvSpPr>
          <p:nvPr>
            <p:ph type="title"/>
          </p:nvPr>
        </p:nvSpPr>
        <p:spPr/>
        <p:txBody>
          <a:bodyPr/>
          <a:lstStyle/>
          <a:p>
            <a:r>
              <a:rPr lang="en-US" dirty="0"/>
              <a:t>Control of supply vessel using LQ optimal control (2)</a:t>
            </a:r>
          </a:p>
        </p:txBody>
      </p:sp>
      <p:sp>
        <p:nvSpPr>
          <p:cNvPr id="3" name="Text Placeholder 2">
            <a:extLst>
              <a:ext uri="{FF2B5EF4-FFF2-40B4-BE49-F238E27FC236}">
                <a16:creationId xmlns:a16="http://schemas.microsoft.com/office/drawing/2014/main" id="{F00C043E-55FA-11AD-5905-D512D85BB5A2}"/>
              </a:ext>
            </a:extLst>
          </p:cNvPr>
          <p:cNvSpPr>
            <a:spLocks noGrp="1"/>
          </p:cNvSpPr>
          <p:nvPr>
            <p:ph type="body" idx="1"/>
          </p:nvPr>
        </p:nvSpPr>
        <p:spPr/>
        <p:txBody>
          <a:bodyPr>
            <a:normAutofit fontScale="92500" lnSpcReduction="20000"/>
          </a:bodyPr>
          <a:lstStyle/>
          <a:p>
            <a:r>
              <a:rPr lang="en-US" dirty="0"/>
              <a:t>Setpoint tracking </a:t>
            </a:r>
            <a:r>
              <a:rPr lang="en-US" b="0" dirty="0"/>
              <a:t>– Shows the north and east position together with the yaw angle</a:t>
            </a:r>
          </a:p>
        </p:txBody>
      </p:sp>
      <p:sp>
        <p:nvSpPr>
          <p:cNvPr id="5" name="Text Placeholder 4">
            <a:extLst>
              <a:ext uri="{FF2B5EF4-FFF2-40B4-BE49-F238E27FC236}">
                <a16:creationId xmlns:a16="http://schemas.microsoft.com/office/drawing/2014/main" id="{B94332CA-717A-C3D2-5FAB-0784EDA7891B}"/>
              </a:ext>
            </a:extLst>
          </p:cNvPr>
          <p:cNvSpPr>
            <a:spLocks noGrp="1"/>
          </p:cNvSpPr>
          <p:nvPr>
            <p:ph type="body" sz="quarter" idx="3"/>
          </p:nvPr>
        </p:nvSpPr>
        <p:spPr/>
        <p:txBody>
          <a:bodyPr>
            <a:normAutofit fontScale="92500" lnSpcReduction="20000"/>
          </a:bodyPr>
          <a:lstStyle/>
          <a:p>
            <a:r>
              <a:rPr lang="en-US" dirty="0"/>
              <a:t>Inputs </a:t>
            </a:r>
            <a:r>
              <a:rPr lang="en-US" b="0" dirty="0"/>
              <a:t>–</a:t>
            </a:r>
            <a:r>
              <a:rPr lang="en-US" dirty="0"/>
              <a:t> </a:t>
            </a:r>
            <a:r>
              <a:rPr lang="en-US" b="0" dirty="0"/>
              <a:t>Shows input values from controller: force in surge, force in sway, and momentum in yaw.</a:t>
            </a:r>
          </a:p>
        </p:txBody>
      </p:sp>
      <p:pic>
        <p:nvPicPr>
          <p:cNvPr id="17" name="Content Placeholder 16" descr="A group of graphs showing the force in surge&#10;&#10;AI-generated content may be incorrect.">
            <a:extLst>
              <a:ext uri="{FF2B5EF4-FFF2-40B4-BE49-F238E27FC236}">
                <a16:creationId xmlns:a16="http://schemas.microsoft.com/office/drawing/2014/main" id="{E38DD1C9-099A-7F27-B087-FBDAFC9B6B70}"/>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6172200" y="2785752"/>
            <a:ext cx="5183188" cy="3123233"/>
          </a:xfrm>
        </p:spPr>
      </p:pic>
      <p:pic>
        <p:nvPicPr>
          <p:cNvPr id="15" name="Content Placeholder 9" descr="A graph of a graph&#10;&#10;AI-generated content may be incorrect.">
            <a:extLst>
              <a:ext uri="{FF2B5EF4-FFF2-40B4-BE49-F238E27FC236}">
                <a16:creationId xmlns:a16="http://schemas.microsoft.com/office/drawing/2014/main" id="{658C02D1-1D6F-990C-7987-6C6C2431B6F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39788" y="2793405"/>
            <a:ext cx="5157787" cy="3107927"/>
          </a:xfrm>
        </p:spPr>
      </p:pic>
    </p:spTree>
    <p:extLst>
      <p:ext uri="{BB962C8B-B14F-4D97-AF65-F5344CB8AC3E}">
        <p14:creationId xmlns:p14="http://schemas.microsoft.com/office/powerpoint/2010/main" val="617259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9873B-152F-1F06-B3D1-6EC9C7D773A7}"/>
              </a:ext>
            </a:extLst>
          </p:cNvPr>
          <p:cNvSpPr>
            <a:spLocks noGrp="1"/>
          </p:cNvSpPr>
          <p:nvPr>
            <p:ph type="title"/>
          </p:nvPr>
        </p:nvSpPr>
        <p:spPr/>
        <p:txBody>
          <a:bodyPr/>
          <a:lstStyle/>
          <a:p>
            <a:r>
              <a:rPr lang="en-US" dirty="0"/>
              <a:t>MPC/NMPC control structure</a:t>
            </a:r>
          </a:p>
        </p:txBody>
      </p:sp>
      <p:pic>
        <p:nvPicPr>
          <p:cNvPr id="4" name="Content Placeholder 3">
            <a:extLst>
              <a:ext uri="{FF2B5EF4-FFF2-40B4-BE49-F238E27FC236}">
                <a16:creationId xmlns:a16="http://schemas.microsoft.com/office/drawing/2014/main" id="{973A3FC0-A274-6552-96DC-946ABA8043B5}"/>
              </a:ext>
            </a:extLst>
          </p:cNvPr>
          <p:cNvPicPr>
            <a:picLocks noGrp="1" noChangeAspect="1"/>
          </p:cNvPicPr>
          <p:nvPr>
            <p:ph idx="1"/>
          </p:nvPr>
        </p:nvPicPr>
        <p:blipFill>
          <a:blip r:embed="rId2"/>
          <a:stretch>
            <a:fillRect/>
          </a:stretch>
        </p:blipFill>
        <p:spPr>
          <a:xfrm>
            <a:off x="2263334" y="1825625"/>
            <a:ext cx="7665331" cy="4351338"/>
          </a:xfrm>
          <a:prstGeom prst="rect">
            <a:avLst/>
          </a:prstGeom>
        </p:spPr>
      </p:pic>
    </p:spTree>
    <p:extLst>
      <p:ext uri="{BB962C8B-B14F-4D97-AF65-F5344CB8AC3E}">
        <p14:creationId xmlns:p14="http://schemas.microsoft.com/office/powerpoint/2010/main" val="37931947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25DF3-452A-EF04-9C32-DB82C7EA6A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085E06-666B-87C9-0003-A0918E210033}"/>
              </a:ext>
            </a:extLst>
          </p:cNvPr>
          <p:cNvSpPr>
            <a:spLocks noGrp="1"/>
          </p:cNvSpPr>
          <p:nvPr>
            <p:ph type="title"/>
          </p:nvPr>
        </p:nvSpPr>
        <p:spPr/>
        <p:txBody>
          <a:bodyPr/>
          <a:lstStyle/>
          <a:p>
            <a:r>
              <a:rPr lang="en-US" dirty="0"/>
              <a:t>Control of supply vessel using different MPC formulations (1)</a:t>
            </a:r>
          </a:p>
        </p:txBody>
      </p:sp>
      <p:grpSp>
        <p:nvGrpSpPr>
          <p:cNvPr id="10" name="Group 9">
            <a:extLst>
              <a:ext uri="{FF2B5EF4-FFF2-40B4-BE49-F238E27FC236}">
                <a16:creationId xmlns:a16="http://schemas.microsoft.com/office/drawing/2014/main" id="{87253EFD-F123-1F00-C9D5-8DD1734492E3}"/>
              </a:ext>
            </a:extLst>
          </p:cNvPr>
          <p:cNvGrpSpPr/>
          <p:nvPr/>
        </p:nvGrpSpPr>
        <p:grpSpPr>
          <a:xfrm>
            <a:off x="2622315" y="6161190"/>
            <a:ext cx="7832010" cy="663370"/>
            <a:chOff x="1772552" y="5264996"/>
            <a:chExt cx="7832010" cy="663370"/>
          </a:xfrm>
        </p:grpSpPr>
        <p:sp>
          <p:nvSpPr>
            <p:cNvPr id="11" name="Content Placeholder 2">
              <a:extLst>
                <a:ext uri="{FF2B5EF4-FFF2-40B4-BE49-F238E27FC236}">
                  <a16:creationId xmlns:a16="http://schemas.microsoft.com/office/drawing/2014/main" id="{E658E359-5DA7-6235-EC28-2F89F7734E90}"/>
                </a:ext>
              </a:extLst>
            </p:cNvPr>
            <p:cNvSpPr txBox="1">
              <a:spLocks/>
            </p:cNvSpPr>
            <p:nvPr/>
          </p:nvSpPr>
          <p:spPr>
            <a:xfrm>
              <a:off x="4687245" y="5288068"/>
              <a:ext cx="1520798" cy="53787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[10, 5, 26°] </a:t>
              </a:r>
            </a:p>
          </p:txBody>
        </p:sp>
        <p:sp>
          <p:nvSpPr>
            <p:cNvPr id="12" name="Content Placeholder 2">
              <a:extLst>
                <a:ext uri="{FF2B5EF4-FFF2-40B4-BE49-F238E27FC236}">
                  <a16:creationId xmlns:a16="http://schemas.microsoft.com/office/drawing/2014/main" id="{C0F42107-9E4C-F00E-E856-DD074995F0DF}"/>
                </a:ext>
              </a:extLst>
            </p:cNvPr>
            <p:cNvSpPr txBox="1">
              <a:spLocks/>
            </p:cNvSpPr>
            <p:nvPr/>
          </p:nvSpPr>
          <p:spPr>
            <a:xfrm>
              <a:off x="7856219" y="5264996"/>
              <a:ext cx="1748343" cy="53787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[-5, -5, 225°] </a:t>
              </a:r>
            </a:p>
          </p:txBody>
        </p:sp>
        <p:cxnSp>
          <p:nvCxnSpPr>
            <p:cNvPr id="13" name="Straight Arrow Connector 12">
              <a:extLst>
                <a:ext uri="{FF2B5EF4-FFF2-40B4-BE49-F238E27FC236}">
                  <a16:creationId xmlns:a16="http://schemas.microsoft.com/office/drawing/2014/main" id="{219DE0CE-45FE-4181-D97D-AE08E0E51DC0}"/>
                </a:ext>
              </a:extLst>
            </p:cNvPr>
            <p:cNvCxnSpPr>
              <a:cxnSpLocks/>
            </p:cNvCxnSpPr>
            <p:nvPr/>
          </p:nvCxnSpPr>
          <p:spPr>
            <a:xfrm>
              <a:off x="3052739" y="5434111"/>
              <a:ext cx="147760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952667AA-6354-822B-CEF5-05C6D39A890D}"/>
                </a:ext>
              </a:extLst>
            </p:cNvPr>
            <p:cNvSpPr txBox="1"/>
            <p:nvPr/>
          </p:nvSpPr>
          <p:spPr>
            <a:xfrm>
              <a:off x="6588731" y="5559034"/>
              <a:ext cx="886801" cy="369332"/>
            </a:xfrm>
            <a:prstGeom prst="rect">
              <a:avLst/>
            </a:prstGeom>
            <a:noFill/>
          </p:spPr>
          <p:txBody>
            <a:bodyPr wrap="square">
              <a:spAutoFit/>
            </a:bodyPr>
            <a:lstStyle/>
            <a:p>
              <a:pPr marL="0" indent="0">
                <a:buFont typeface="Arial" panose="020B0604020202020204" pitchFamily="34" charset="0"/>
                <a:buNone/>
              </a:pPr>
              <a:r>
                <a:rPr lang="en-US" dirty="0"/>
                <a:t>t =600</a:t>
              </a:r>
            </a:p>
          </p:txBody>
        </p:sp>
        <p:sp>
          <p:nvSpPr>
            <p:cNvPr id="15" name="Content Placeholder 2">
              <a:extLst>
                <a:ext uri="{FF2B5EF4-FFF2-40B4-BE49-F238E27FC236}">
                  <a16:creationId xmlns:a16="http://schemas.microsoft.com/office/drawing/2014/main" id="{D1D3F4EB-3865-CC59-E415-AFD081D9BB7A}"/>
                </a:ext>
              </a:extLst>
            </p:cNvPr>
            <p:cNvSpPr txBox="1">
              <a:spLocks/>
            </p:cNvSpPr>
            <p:nvPr/>
          </p:nvSpPr>
          <p:spPr>
            <a:xfrm>
              <a:off x="1772552" y="5272828"/>
              <a:ext cx="1520798" cy="5378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t>[0, 0, 0°] </a:t>
              </a:r>
            </a:p>
          </p:txBody>
        </p:sp>
        <p:cxnSp>
          <p:nvCxnSpPr>
            <p:cNvPr id="16" name="Straight Arrow Connector 15">
              <a:extLst>
                <a:ext uri="{FF2B5EF4-FFF2-40B4-BE49-F238E27FC236}">
                  <a16:creationId xmlns:a16="http://schemas.microsoft.com/office/drawing/2014/main" id="{A70F1158-8E9A-A9AD-BF11-8A2F075171D0}"/>
                </a:ext>
              </a:extLst>
            </p:cNvPr>
            <p:cNvCxnSpPr>
              <a:cxnSpLocks/>
            </p:cNvCxnSpPr>
            <p:nvPr/>
          </p:nvCxnSpPr>
          <p:spPr>
            <a:xfrm>
              <a:off x="6271937" y="5434111"/>
              <a:ext cx="147760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4853ADA7-77F1-648E-A03B-44543E042C56}"/>
                </a:ext>
              </a:extLst>
            </p:cNvPr>
            <p:cNvSpPr txBox="1"/>
            <p:nvPr/>
          </p:nvSpPr>
          <p:spPr>
            <a:xfrm>
              <a:off x="3348139" y="5559034"/>
              <a:ext cx="886801" cy="369332"/>
            </a:xfrm>
            <a:prstGeom prst="rect">
              <a:avLst/>
            </a:prstGeom>
            <a:noFill/>
          </p:spPr>
          <p:txBody>
            <a:bodyPr wrap="square">
              <a:spAutoFit/>
            </a:bodyPr>
            <a:lstStyle/>
            <a:p>
              <a:pPr marL="0" indent="0">
                <a:buFont typeface="Arial" panose="020B0604020202020204" pitchFamily="34" charset="0"/>
                <a:buNone/>
              </a:pPr>
              <a:r>
                <a:rPr lang="en-US" dirty="0"/>
                <a:t>t = 100</a:t>
              </a:r>
            </a:p>
          </p:txBody>
        </p:sp>
      </p:grpSp>
      <p:pic>
        <p:nvPicPr>
          <p:cNvPr id="6" name="Content Placeholder 5" descr="A graph of a path&#10;&#10;AI-generated content may be incorrect.">
            <a:extLst>
              <a:ext uri="{FF2B5EF4-FFF2-40B4-BE49-F238E27FC236}">
                <a16:creationId xmlns:a16="http://schemas.microsoft.com/office/drawing/2014/main" id="{84CD1AE9-6627-17C8-7E80-F7F4BE5D967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37368" y="1708002"/>
            <a:ext cx="10317263" cy="4351338"/>
          </a:xfrm>
        </p:spPr>
      </p:pic>
    </p:spTree>
    <p:extLst>
      <p:ext uri="{BB962C8B-B14F-4D97-AF65-F5344CB8AC3E}">
        <p14:creationId xmlns:p14="http://schemas.microsoft.com/office/powerpoint/2010/main" val="4059252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4DB04-999E-7A83-50B6-F7D35A0C6DDA}"/>
              </a:ext>
            </a:extLst>
          </p:cNvPr>
          <p:cNvSpPr>
            <a:spLocks noGrp="1"/>
          </p:cNvSpPr>
          <p:nvPr>
            <p:ph type="title"/>
          </p:nvPr>
        </p:nvSpPr>
        <p:spPr/>
        <p:txBody>
          <a:bodyPr/>
          <a:lstStyle/>
          <a:p>
            <a:r>
              <a:rPr lang="en-US" dirty="0"/>
              <a:t>Presentation</a:t>
            </a:r>
          </a:p>
        </p:txBody>
      </p:sp>
      <p:sp>
        <p:nvSpPr>
          <p:cNvPr id="7" name="Content Placeholder 6">
            <a:extLst>
              <a:ext uri="{FF2B5EF4-FFF2-40B4-BE49-F238E27FC236}">
                <a16:creationId xmlns:a16="http://schemas.microsoft.com/office/drawing/2014/main" id="{D4E66872-BC0F-6BD9-8285-FFE3AC8716C5}"/>
              </a:ext>
            </a:extLst>
          </p:cNvPr>
          <p:cNvSpPr>
            <a:spLocks noGrp="1"/>
          </p:cNvSpPr>
          <p:nvPr>
            <p:ph idx="1"/>
          </p:nvPr>
        </p:nvSpPr>
        <p:spPr>
          <a:xfrm>
            <a:off x="838200" y="1690688"/>
            <a:ext cx="10515600" cy="4351338"/>
          </a:xfrm>
        </p:spPr>
        <p:txBody>
          <a:bodyPr/>
          <a:lstStyle/>
          <a:p>
            <a:pPr marL="0" indent="0">
              <a:buNone/>
            </a:pPr>
            <a:r>
              <a:rPr lang="en-US" b="1" dirty="0"/>
              <a:t>Thesis: </a:t>
            </a:r>
            <a:r>
              <a:rPr lang="en-US" dirty="0"/>
              <a:t>Dynamic positioning, system identification and control of marine vessels - based on a vessel model</a:t>
            </a:r>
          </a:p>
          <a:p>
            <a:pPr marL="0" indent="0">
              <a:buNone/>
            </a:pPr>
            <a:endParaRPr lang="en-US" b="1" dirty="0"/>
          </a:p>
          <a:p>
            <a:pPr marL="0" indent="0">
              <a:buNone/>
            </a:pPr>
            <a:r>
              <a:rPr lang="en-US" b="1" dirty="0"/>
              <a:t>Candidate: </a:t>
            </a:r>
            <a:r>
              <a:rPr lang="en-US" dirty="0"/>
              <a:t>Tommy Sneltvedt</a:t>
            </a:r>
          </a:p>
          <a:p>
            <a:pPr marL="0" indent="0">
              <a:buNone/>
            </a:pPr>
            <a:r>
              <a:rPr lang="en-US" b="1" dirty="0"/>
              <a:t>Supervisor: </a:t>
            </a:r>
            <a:r>
              <a:rPr lang="en-US" dirty="0"/>
              <a:t>Associate Professor Dr. David Luigi Di Ruscio</a:t>
            </a:r>
          </a:p>
          <a:p>
            <a:pPr marL="0" indent="0">
              <a:buNone/>
            </a:pPr>
            <a:endParaRPr lang="en-US" dirty="0"/>
          </a:p>
          <a:p>
            <a:pPr marL="0" indent="0">
              <a:buNone/>
            </a:pPr>
            <a:r>
              <a:rPr lang="en-US" b="1" dirty="0"/>
              <a:t>Date: </a:t>
            </a:r>
            <a:r>
              <a:rPr lang="en-US" dirty="0"/>
              <a:t>17.11.2025 </a:t>
            </a:r>
          </a:p>
          <a:p>
            <a:pPr marL="0" indent="0">
              <a:buNone/>
            </a:pPr>
            <a:r>
              <a:rPr lang="en-US" b="1" dirty="0"/>
              <a:t>Time: </a:t>
            </a:r>
            <a:r>
              <a:rPr lang="en-US" dirty="0"/>
              <a:t>09:00-11:00</a:t>
            </a:r>
          </a:p>
        </p:txBody>
      </p:sp>
    </p:spTree>
    <p:extLst>
      <p:ext uri="{BB962C8B-B14F-4D97-AF65-F5344CB8AC3E}">
        <p14:creationId xmlns:p14="http://schemas.microsoft.com/office/powerpoint/2010/main" val="2130400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996E59-AD17-4B70-B3C1-D4DBF1D708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B6CACA-1CAB-8BEE-8811-ABA52F1F8DED}"/>
              </a:ext>
            </a:extLst>
          </p:cNvPr>
          <p:cNvSpPr>
            <a:spLocks noGrp="1"/>
          </p:cNvSpPr>
          <p:nvPr>
            <p:ph type="title"/>
          </p:nvPr>
        </p:nvSpPr>
        <p:spPr/>
        <p:txBody>
          <a:bodyPr/>
          <a:lstStyle/>
          <a:p>
            <a:r>
              <a:rPr lang="en-US" dirty="0"/>
              <a:t>Control of supply vessel using different MPC formulations (2)</a:t>
            </a:r>
          </a:p>
        </p:txBody>
      </p:sp>
      <p:sp>
        <p:nvSpPr>
          <p:cNvPr id="3" name="Text Placeholder 2">
            <a:extLst>
              <a:ext uri="{FF2B5EF4-FFF2-40B4-BE49-F238E27FC236}">
                <a16:creationId xmlns:a16="http://schemas.microsoft.com/office/drawing/2014/main" id="{4399C255-2DBC-787D-0920-851B42727410}"/>
              </a:ext>
            </a:extLst>
          </p:cNvPr>
          <p:cNvSpPr>
            <a:spLocks noGrp="1"/>
          </p:cNvSpPr>
          <p:nvPr>
            <p:ph type="body" idx="1"/>
          </p:nvPr>
        </p:nvSpPr>
        <p:spPr/>
        <p:txBody>
          <a:bodyPr>
            <a:normAutofit fontScale="92500" lnSpcReduction="20000"/>
          </a:bodyPr>
          <a:lstStyle/>
          <a:p>
            <a:r>
              <a:rPr lang="en-US" dirty="0"/>
              <a:t>Setpoint tracking </a:t>
            </a:r>
            <a:r>
              <a:rPr lang="en-US" b="0" dirty="0"/>
              <a:t>– Shows the north and east position together with the yaw angle</a:t>
            </a:r>
          </a:p>
        </p:txBody>
      </p:sp>
      <p:sp>
        <p:nvSpPr>
          <p:cNvPr id="5" name="Text Placeholder 4">
            <a:extLst>
              <a:ext uri="{FF2B5EF4-FFF2-40B4-BE49-F238E27FC236}">
                <a16:creationId xmlns:a16="http://schemas.microsoft.com/office/drawing/2014/main" id="{0E32E951-ADBE-8D72-207B-8EE49B89DA8B}"/>
              </a:ext>
            </a:extLst>
          </p:cNvPr>
          <p:cNvSpPr>
            <a:spLocks noGrp="1"/>
          </p:cNvSpPr>
          <p:nvPr>
            <p:ph type="body" sz="quarter" idx="3"/>
          </p:nvPr>
        </p:nvSpPr>
        <p:spPr/>
        <p:txBody>
          <a:bodyPr>
            <a:normAutofit fontScale="92500" lnSpcReduction="20000"/>
          </a:bodyPr>
          <a:lstStyle/>
          <a:p>
            <a:r>
              <a:rPr lang="en-US" dirty="0"/>
              <a:t>Inputs </a:t>
            </a:r>
            <a:r>
              <a:rPr lang="en-US" b="0" dirty="0"/>
              <a:t>–</a:t>
            </a:r>
            <a:r>
              <a:rPr lang="en-US" dirty="0"/>
              <a:t> </a:t>
            </a:r>
            <a:r>
              <a:rPr lang="en-US" b="0" dirty="0"/>
              <a:t>Shows input values from controller: force in surge, force in sway, and momentum in yaw.</a:t>
            </a:r>
          </a:p>
        </p:txBody>
      </p:sp>
      <p:pic>
        <p:nvPicPr>
          <p:cNvPr id="14" name="Content Placeholder 13" descr="A graph of a graph of a wave&#10;&#10;AI-generated content may be incorrect.">
            <a:extLst>
              <a:ext uri="{FF2B5EF4-FFF2-40B4-BE49-F238E27FC236}">
                <a16:creationId xmlns:a16="http://schemas.microsoft.com/office/drawing/2014/main" id="{C2D72842-2806-6919-EF45-F5A40A609474}"/>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6172200" y="2785752"/>
            <a:ext cx="5183188" cy="3123233"/>
          </a:xfrm>
        </p:spPr>
      </p:pic>
      <p:pic>
        <p:nvPicPr>
          <p:cNvPr id="18" name="Content Placeholder 17" descr="A group of graphs with numbers and symbols&#10;&#10;AI-generated content may be incorrect.">
            <a:extLst>
              <a:ext uri="{FF2B5EF4-FFF2-40B4-BE49-F238E27FC236}">
                <a16:creationId xmlns:a16="http://schemas.microsoft.com/office/drawing/2014/main" id="{D1FF62DC-484D-FB03-A79D-6D4E912F236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39788" y="2793405"/>
            <a:ext cx="5157787" cy="3107927"/>
          </a:xfrm>
        </p:spPr>
      </p:pic>
    </p:spTree>
    <p:extLst>
      <p:ext uri="{BB962C8B-B14F-4D97-AF65-F5344CB8AC3E}">
        <p14:creationId xmlns:p14="http://schemas.microsoft.com/office/powerpoint/2010/main" val="3526958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AD77D-ADE3-8095-2AD1-5A83842734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377018-9318-C9A1-EDDD-01DA5E9C6A89}"/>
              </a:ext>
            </a:extLst>
          </p:cNvPr>
          <p:cNvSpPr>
            <a:spLocks noGrp="1"/>
          </p:cNvSpPr>
          <p:nvPr>
            <p:ph type="title"/>
          </p:nvPr>
        </p:nvSpPr>
        <p:spPr/>
        <p:txBody>
          <a:bodyPr/>
          <a:lstStyle/>
          <a:p>
            <a:r>
              <a:rPr lang="en-US" dirty="0"/>
              <a:t>Control of supply vessel using different NMPC formulations (1)</a:t>
            </a:r>
          </a:p>
        </p:txBody>
      </p:sp>
      <p:grpSp>
        <p:nvGrpSpPr>
          <p:cNvPr id="10" name="Group 9">
            <a:extLst>
              <a:ext uri="{FF2B5EF4-FFF2-40B4-BE49-F238E27FC236}">
                <a16:creationId xmlns:a16="http://schemas.microsoft.com/office/drawing/2014/main" id="{03121126-223C-B5DA-2610-5062D5BE717E}"/>
              </a:ext>
            </a:extLst>
          </p:cNvPr>
          <p:cNvGrpSpPr/>
          <p:nvPr/>
        </p:nvGrpSpPr>
        <p:grpSpPr>
          <a:xfrm>
            <a:off x="2622315" y="6161190"/>
            <a:ext cx="7604466" cy="663370"/>
            <a:chOff x="1772552" y="5264996"/>
            <a:chExt cx="7604466" cy="663370"/>
          </a:xfrm>
        </p:grpSpPr>
        <p:sp>
          <p:nvSpPr>
            <p:cNvPr id="11" name="Content Placeholder 2">
              <a:extLst>
                <a:ext uri="{FF2B5EF4-FFF2-40B4-BE49-F238E27FC236}">
                  <a16:creationId xmlns:a16="http://schemas.microsoft.com/office/drawing/2014/main" id="{B11BA515-3608-7A00-46F8-49092197D53A}"/>
                </a:ext>
              </a:extLst>
            </p:cNvPr>
            <p:cNvSpPr txBox="1">
              <a:spLocks/>
            </p:cNvSpPr>
            <p:nvPr/>
          </p:nvSpPr>
          <p:spPr>
            <a:xfrm>
              <a:off x="4687245" y="5288068"/>
              <a:ext cx="1584692" cy="537879"/>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[-5, 10, -26°] </a:t>
              </a:r>
            </a:p>
          </p:txBody>
        </p:sp>
        <p:sp>
          <p:nvSpPr>
            <p:cNvPr id="12" name="Content Placeholder 2">
              <a:extLst>
                <a:ext uri="{FF2B5EF4-FFF2-40B4-BE49-F238E27FC236}">
                  <a16:creationId xmlns:a16="http://schemas.microsoft.com/office/drawing/2014/main" id="{E946769A-3BB0-B997-D4AE-E7FA1041B168}"/>
                </a:ext>
              </a:extLst>
            </p:cNvPr>
            <p:cNvSpPr txBox="1">
              <a:spLocks/>
            </p:cNvSpPr>
            <p:nvPr/>
          </p:nvSpPr>
          <p:spPr>
            <a:xfrm>
              <a:off x="7856220" y="5264996"/>
              <a:ext cx="1520798" cy="537879"/>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[5, -5, 135°] </a:t>
              </a:r>
            </a:p>
          </p:txBody>
        </p:sp>
        <p:cxnSp>
          <p:nvCxnSpPr>
            <p:cNvPr id="13" name="Straight Arrow Connector 12">
              <a:extLst>
                <a:ext uri="{FF2B5EF4-FFF2-40B4-BE49-F238E27FC236}">
                  <a16:creationId xmlns:a16="http://schemas.microsoft.com/office/drawing/2014/main" id="{9F03987C-37FF-1936-18BA-E11953248752}"/>
                </a:ext>
              </a:extLst>
            </p:cNvPr>
            <p:cNvCxnSpPr>
              <a:cxnSpLocks/>
            </p:cNvCxnSpPr>
            <p:nvPr/>
          </p:nvCxnSpPr>
          <p:spPr>
            <a:xfrm>
              <a:off x="3052739" y="5434111"/>
              <a:ext cx="147760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C60BE637-CE2D-C82B-48BD-950D706139F7}"/>
                </a:ext>
              </a:extLst>
            </p:cNvPr>
            <p:cNvSpPr txBox="1"/>
            <p:nvPr/>
          </p:nvSpPr>
          <p:spPr>
            <a:xfrm>
              <a:off x="6588731" y="5559034"/>
              <a:ext cx="886801" cy="369332"/>
            </a:xfrm>
            <a:prstGeom prst="rect">
              <a:avLst/>
            </a:prstGeom>
            <a:noFill/>
          </p:spPr>
          <p:txBody>
            <a:bodyPr wrap="square">
              <a:spAutoFit/>
            </a:bodyPr>
            <a:lstStyle/>
            <a:p>
              <a:pPr marL="0" indent="0">
                <a:buFont typeface="Arial" panose="020B0604020202020204" pitchFamily="34" charset="0"/>
                <a:buNone/>
              </a:pPr>
              <a:r>
                <a:rPr lang="en-US" dirty="0"/>
                <a:t>t =600</a:t>
              </a:r>
            </a:p>
          </p:txBody>
        </p:sp>
        <p:sp>
          <p:nvSpPr>
            <p:cNvPr id="15" name="Content Placeholder 2">
              <a:extLst>
                <a:ext uri="{FF2B5EF4-FFF2-40B4-BE49-F238E27FC236}">
                  <a16:creationId xmlns:a16="http://schemas.microsoft.com/office/drawing/2014/main" id="{6DC3D230-3609-5EAA-8507-BED43F4E6959}"/>
                </a:ext>
              </a:extLst>
            </p:cNvPr>
            <p:cNvSpPr txBox="1">
              <a:spLocks/>
            </p:cNvSpPr>
            <p:nvPr/>
          </p:nvSpPr>
          <p:spPr>
            <a:xfrm>
              <a:off x="1772552" y="5272828"/>
              <a:ext cx="1520798" cy="5378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t>[0, 0, 0°] </a:t>
              </a:r>
            </a:p>
          </p:txBody>
        </p:sp>
        <p:cxnSp>
          <p:nvCxnSpPr>
            <p:cNvPr id="16" name="Straight Arrow Connector 15">
              <a:extLst>
                <a:ext uri="{FF2B5EF4-FFF2-40B4-BE49-F238E27FC236}">
                  <a16:creationId xmlns:a16="http://schemas.microsoft.com/office/drawing/2014/main" id="{AFBCF1FF-A54C-E050-FD1C-066A2E17B43F}"/>
                </a:ext>
              </a:extLst>
            </p:cNvPr>
            <p:cNvCxnSpPr>
              <a:cxnSpLocks/>
            </p:cNvCxnSpPr>
            <p:nvPr/>
          </p:nvCxnSpPr>
          <p:spPr>
            <a:xfrm>
              <a:off x="6271937" y="5434111"/>
              <a:ext cx="147760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9CB40587-9B1C-60B5-5F6A-5D99E0558576}"/>
                </a:ext>
              </a:extLst>
            </p:cNvPr>
            <p:cNvSpPr txBox="1"/>
            <p:nvPr/>
          </p:nvSpPr>
          <p:spPr>
            <a:xfrm>
              <a:off x="3348139" y="5559034"/>
              <a:ext cx="886801" cy="369332"/>
            </a:xfrm>
            <a:prstGeom prst="rect">
              <a:avLst/>
            </a:prstGeom>
            <a:noFill/>
          </p:spPr>
          <p:txBody>
            <a:bodyPr wrap="square">
              <a:spAutoFit/>
            </a:bodyPr>
            <a:lstStyle/>
            <a:p>
              <a:pPr marL="0" indent="0">
                <a:buFont typeface="Arial" panose="020B0604020202020204" pitchFamily="34" charset="0"/>
                <a:buNone/>
              </a:pPr>
              <a:r>
                <a:rPr lang="en-US" dirty="0"/>
                <a:t>t = 100</a:t>
              </a:r>
            </a:p>
          </p:txBody>
        </p:sp>
      </p:grpSp>
      <p:pic>
        <p:nvPicPr>
          <p:cNvPr id="23" name="Content Placeholder 22">
            <a:extLst>
              <a:ext uri="{FF2B5EF4-FFF2-40B4-BE49-F238E27FC236}">
                <a16:creationId xmlns:a16="http://schemas.microsoft.com/office/drawing/2014/main" id="{762EEE5D-CBA0-CB86-4027-63A4DB53AAC5}"/>
              </a:ext>
            </a:extLst>
          </p:cNvPr>
          <p:cNvPicPr>
            <a:picLocks noGrp="1" noChangeAspect="1"/>
          </p:cNvPicPr>
          <p:nvPr>
            <p:ph idx="1"/>
          </p:nvPr>
        </p:nvPicPr>
        <p:blipFill>
          <a:blip r:embed="rId3"/>
          <a:stretch>
            <a:fillRect/>
          </a:stretch>
        </p:blipFill>
        <p:spPr>
          <a:xfrm>
            <a:off x="1562099" y="1534771"/>
            <a:ext cx="9067801" cy="4352544"/>
          </a:xfrm>
          <a:prstGeom prst="rect">
            <a:avLst/>
          </a:prstGeom>
        </p:spPr>
      </p:pic>
    </p:spTree>
    <p:extLst>
      <p:ext uri="{BB962C8B-B14F-4D97-AF65-F5344CB8AC3E}">
        <p14:creationId xmlns:p14="http://schemas.microsoft.com/office/powerpoint/2010/main" val="2148606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E44D8-E1E5-0585-5643-9954812420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CC144B-4033-7E45-60F1-1AE8D740BBE2}"/>
              </a:ext>
            </a:extLst>
          </p:cNvPr>
          <p:cNvSpPr>
            <a:spLocks noGrp="1"/>
          </p:cNvSpPr>
          <p:nvPr>
            <p:ph type="title"/>
          </p:nvPr>
        </p:nvSpPr>
        <p:spPr/>
        <p:txBody>
          <a:bodyPr/>
          <a:lstStyle/>
          <a:p>
            <a:r>
              <a:rPr lang="en-US" dirty="0"/>
              <a:t>Control of supply vessel using different NPC formulations (2)</a:t>
            </a:r>
          </a:p>
        </p:txBody>
      </p:sp>
      <p:sp>
        <p:nvSpPr>
          <p:cNvPr id="3" name="Text Placeholder 2">
            <a:extLst>
              <a:ext uri="{FF2B5EF4-FFF2-40B4-BE49-F238E27FC236}">
                <a16:creationId xmlns:a16="http://schemas.microsoft.com/office/drawing/2014/main" id="{66B88F11-EC2A-E21C-F95A-995F8D658045}"/>
              </a:ext>
            </a:extLst>
          </p:cNvPr>
          <p:cNvSpPr>
            <a:spLocks noGrp="1"/>
          </p:cNvSpPr>
          <p:nvPr>
            <p:ph type="body" idx="1"/>
          </p:nvPr>
        </p:nvSpPr>
        <p:spPr/>
        <p:txBody>
          <a:bodyPr>
            <a:normAutofit fontScale="92500" lnSpcReduction="20000"/>
          </a:bodyPr>
          <a:lstStyle/>
          <a:p>
            <a:r>
              <a:rPr lang="en-US" dirty="0"/>
              <a:t>Setpoint tracking </a:t>
            </a:r>
            <a:r>
              <a:rPr lang="en-US" b="0" dirty="0"/>
              <a:t>– Shows the north and east position together with the yaw angle</a:t>
            </a:r>
          </a:p>
        </p:txBody>
      </p:sp>
      <p:sp>
        <p:nvSpPr>
          <p:cNvPr id="5" name="Text Placeholder 4">
            <a:extLst>
              <a:ext uri="{FF2B5EF4-FFF2-40B4-BE49-F238E27FC236}">
                <a16:creationId xmlns:a16="http://schemas.microsoft.com/office/drawing/2014/main" id="{8DA10D3C-DEBB-8FEB-58BE-62FC473BFA53}"/>
              </a:ext>
            </a:extLst>
          </p:cNvPr>
          <p:cNvSpPr>
            <a:spLocks noGrp="1"/>
          </p:cNvSpPr>
          <p:nvPr>
            <p:ph type="body" sz="quarter" idx="3"/>
          </p:nvPr>
        </p:nvSpPr>
        <p:spPr/>
        <p:txBody>
          <a:bodyPr>
            <a:normAutofit fontScale="92500" lnSpcReduction="20000"/>
          </a:bodyPr>
          <a:lstStyle/>
          <a:p>
            <a:r>
              <a:rPr lang="en-US" dirty="0"/>
              <a:t>Inputs </a:t>
            </a:r>
            <a:r>
              <a:rPr lang="en-US" b="0" dirty="0"/>
              <a:t>–</a:t>
            </a:r>
            <a:r>
              <a:rPr lang="en-US" dirty="0"/>
              <a:t> </a:t>
            </a:r>
            <a:r>
              <a:rPr lang="en-US" b="0" dirty="0"/>
              <a:t>Shows input values from controller: force in surge, force in sway, and momentum in yaw.</a:t>
            </a:r>
          </a:p>
        </p:txBody>
      </p:sp>
      <p:pic>
        <p:nvPicPr>
          <p:cNvPr id="10" name="Content Placeholder 9" descr="A graph of a graph&#10;&#10;AI-generated content may be incorrect.">
            <a:extLst>
              <a:ext uri="{FF2B5EF4-FFF2-40B4-BE49-F238E27FC236}">
                <a16:creationId xmlns:a16="http://schemas.microsoft.com/office/drawing/2014/main" id="{617162E7-412D-CA11-5BC7-D724E9FA9CC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9788" y="2793405"/>
            <a:ext cx="5157787" cy="3107927"/>
          </a:xfrm>
        </p:spPr>
      </p:pic>
      <p:pic>
        <p:nvPicPr>
          <p:cNvPr id="12" name="Content Placeholder 11" descr="A graph of a graph&#10;&#10;AI-generated content may be incorrect.">
            <a:extLst>
              <a:ext uri="{FF2B5EF4-FFF2-40B4-BE49-F238E27FC236}">
                <a16:creationId xmlns:a16="http://schemas.microsoft.com/office/drawing/2014/main" id="{22C370AF-0374-3BA6-BF8A-91FA70BD1E39}"/>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72200" y="2785752"/>
            <a:ext cx="5183188" cy="3123233"/>
          </a:xfrm>
        </p:spPr>
      </p:pic>
    </p:spTree>
    <p:extLst>
      <p:ext uri="{BB962C8B-B14F-4D97-AF65-F5344CB8AC3E}">
        <p14:creationId xmlns:p14="http://schemas.microsoft.com/office/powerpoint/2010/main" val="3074634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19E45-2761-A5EB-E5F4-041F97F7C731}"/>
              </a:ext>
            </a:extLst>
          </p:cNvPr>
          <p:cNvSpPr>
            <a:spLocks noGrp="1"/>
          </p:cNvSpPr>
          <p:nvPr>
            <p:ph type="title"/>
          </p:nvPr>
        </p:nvSpPr>
        <p:spPr/>
        <p:txBody>
          <a:bodyPr/>
          <a:lstStyle/>
          <a:p>
            <a:r>
              <a:rPr lang="en-US" dirty="0"/>
              <a:t>Monte Carlo simulations</a:t>
            </a:r>
          </a:p>
        </p:txBody>
      </p:sp>
      <p:sp>
        <p:nvSpPr>
          <p:cNvPr id="3" name="Content Placeholder 2">
            <a:extLst>
              <a:ext uri="{FF2B5EF4-FFF2-40B4-BE49-F238E27FC236}">
                <a16:creationId xmlns:a16="http://schemas.microsoft.com/office/drawing/2014/main" id="{D742D732-0549-7198-B5E5-ABBE3A416615}"/>
              </a:ext>
            </a:extLst>
          </p:cNvPr>
          <p:cNvSpPr>
            <a:spLocks noGrp="1"/>
          </p:cNvSpPr>
          <p:nvPr>
            <p:ph sz="half" idx="1"/>
          </p:nvPr>
        </p:nvSpPr>
        <p:spPr/>
        <p:txBody>
          <a:bodyPr>
            <a:normAutofit fontScale="77500" lnSpcReduction="20000"/>
          </a:bodyPr>
          <a:lstStyle/>
          <a:p>
            <a:pPr marL="0" indent="0">
              <a:buNone/>
            </a:pPr>
            <a:r>
              <a:rPr lang="en-US" dirty="0"/>
              <a:t>To verify that the controller algorithms can handle varying weather conditions and operational demands, Monte Carlo simulations are run a 100 times for each controller. </a:t>
            </a:r>
          </a:p>
          <a:p>
            <a:pPr marL="0" indent="0">
              <a:buNone/>
            </a:pPr>
            <a:r>
              <a:rPr lang="en-US" dirty="0"/>
              <a:t>The setpoint is changes at to time instances t = 100 and t = 600. All these simulations lasts for a 1000 seconds.</a:t>
            </a:r>
          </a:p>
          <a:p>
            <a:pPr marL="0" indent="0">
              <a:buNone/>
            </a:pPr>
            <a:r>
              <a:rPr lang="en-US" dirty="0"/>
              <a:t>The setpoint is moved in some random direction for ten meters both times. The heading setpoint is set equal to this new direction.</a:t>
            </a:r>
          </a:p>
          <a:p>
            <a:pPr marL="0" indent="0">
              <a:buNone/>
            </a:pPr>
            <a:r>
              <a:rPr lang="en-US" dirty="0"/>
              <a:t>Environmental conditions are varied each time since they depend on different seeds for every simulation.</a:t>
            </a:r>
          </a:p>
          <a:p>
            <a:endParaRPr lang="en-US" dirty="0"/>
          </a:p>
        </p:txBody>
      </p:sp>
      <p:pic>
        <p:nvPicPr>
          <p:cNvPr id="33" name="Content Placeholder 32">
            <a:extLst>
              <a:ext uri="{FF2B5EF4-FFF2-40B4-BE49-F238E27FC236}">
                <a16:creationId xmlns:a16="http://schemas.microsoft.com/office/drawing/2014/main" id="{ADB9EF8E-56B8-1451-3117-E2579E365936}"/>
              </a:ext>
            </a:extLst>
          </p:cNvPr>
          <p:cNvPicPr>
            <a:picLocks noGrp="1" noChangeAspect="1"/>
          </p:cNvPicPr>
          <p:nvPr>
            <p:ph sz="half" idx="2"/>
          </p:nvPr>
        </p:nvPicPr>
        <p:blipFill>
          <a:blip r:embed="rId2"/>
          <a:stretch>
            <a:fillRect/>
          </a:stretch>
        </p:blipFill>
        <p:spPr>
          <a:xfrm>
            <a:off x="6172200" y="2695464"/>
            <a:ext cx="5181600" cy="2611660"/>
          </a:xfrm>
          <a:prstGeom prst="rect">
            <a:avLst/>
          </a:prstGeom>
        </p:spPr>
      </p:pic>
    </p:spTree>
    <p:extLst>
      <p:ext uri="{BB962C8B-B14F-4D97-AF65-F5344CB8AC3E}">
        <p14:creationId xmlns:p14="http://schemas.microsoft.com/office/powerpoint/2010/main" val="3192896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F24DE-98D1-258F-43F2-FD8C056A41AE}"/>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38BB733F-9FE4-B0CE-09D4-43BDE4844F12}"/>
              </a:ext>
            </a:extLst>
          </p:cNvPr>
          <p:cNvSpPr>
            <a:spLocks noGrp="1"/>
          </p:cNvSpPr>
          <p:nvPr>
            <p:ph sz="half" idx="1"/>
          </p:nvPr>
        </p:nvSpPr>
        <p:spPr/>
        <p:txBody>
          <a:bodyPr>
            <a:normAutofit lnSpcReduction="10000"/>
          </a:bodyPr>
          <a:lstStyle/>
          <a:p>
            <a:r>
              <a:rPr lang="en-US" dirty="0"/>
              <a:t>Monte Carlo simulation results depicted on the right. LPV and constant rotation formulation are the preferred MPC methods.</a:t>
            </a:r>
          </a:p>
          <a:p>
            <a:r>
              <a:rPr lang="en-US" dirty="0"/>
              <a:t>NMPC is the most aggressive method here. It shows that there is a tradeoff between lowering setpoint error and total value. This is true for all the algorithms if retuned.</a:t>
            </a:r>
          </a:p>
        </p:txBody>
      </p:sp>
      <p:pic>
        <p:nvPicPr>
          <p:cNvPr id="14" name="Content Placeholder 13">
            <a:extLst>
              <a:ext uri="{FF2B5EF4-FFF2-40B4-BE49-F238E27FC236}">
                <a16:creationId xmlns:a16="http://schemas.microsoft.com/office/drawing/2014/main" id="{84C7C43E-525E-4D6A-E8F2-132428097DDC}"/>
              </a:ext>
            </a:extLst>
          </p:cNvPr>
          <p:cNvPicPr>
            <a:picLocks noGrp="1" noChangeAspect="1"/>
          </p:cNvPicPr>
          <p:nvPr>
            <p:ph sz="half" idx="2"/>
          </p:nvPr>
        </p:nvPicPr>
        <p:blipFill>
          <a:blip r:embed="rId2"/>
          <a:stretch>
            <a:fillRect/>
          </a:stretch>
        </p:blipFill>
        <p:spPr>
          <a:xfrm>
            <a:off x="6512308" y="1825625"/>
            <a:ext cx="4501383" cy="4351338"/>
          </a:xfrm>
          <a:prstGeom prst="rect">
            <a:avLst/>
          </a:prstGeom>
        </p:spPr>
      </p:pic>
    </p:spTree>
    <p:extLst>
      <p:ext uri="{BB962C8B-B14F-4D97-AF65-F5344CB8AC3E}">
        <p14:creationId xmlns:p14="http://schemas.microsoft.com/office/powerpoint/2010/main" val="1857126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3EE51-6F62-5BA6-DED2-7E769C490CF4}"/>
              </a:ext>
            </a:extLst>
          </p:cNvPr>
          <p:cNvSpPr>
            <a:spLocks noGrp="1"/>
          </p:cNvSpPr>
          <p:nvPr>
            <p:ph type="title"/>
          </p:nvPr>
        </p:nvSpPr>
        <p:spPr/>
        <p:txBody>
          <a:bodyPr/>
          <a:lstStyle/>
          <a:p>
            <a:r>
              <a:rPr lang="en-US" dirty="0"/>
              <a:t>Summary (2)</a:t>
            </a:r>
          </a:p>
        </p:txBody>
      </p:sp>
      <p:sp>
        <p:nvSpPr>
          <p:cNvPr id="3" name="Content Placeholder 2">
            <a:extLst>
              <a:ext uri="{FF2B5EF4-FFF2-40B4-BE49-F238E27FC236}">
                <a16:creationId xmlns:a16="http://schemas.microsoft.com/office/drawing/2014/main" id="{856B040E-F553-FE9C-7576-55910A5B0BF7}"/>
              </a:ext>
            </a:extLst>
          </p:cNvPr>
          <p:cNvSpPr>
            <a:spLocks noGrp="1"/>
          </p:cNvSpPr>
          <p:nvPr>
            <p:ph sz="half" idx="1"/>
          </p:nvPr>
        </p:nvSpPr>
        <p:spPr/>
        <p:txBody>
          <a:bodyPr>
            <a:normAutofit fontScale="92500" lnSpcReduction="10000"/>
          </a:bodyPr>
          <a:lstStyle/>
          <a:p>
            <a:r>
              <a:rPr lang="en-US" dirty="0"/>
              <a:t>It is the author’s experience that the LQ optimal control was the easiest to tune.</a:t>
            </a:r>
          </a:p>
          <a:p>
            <a:r>
              <a:rPr lang="en-US" dirty="0"/>
              <a:t>It is also the fastest algorithm to run.</a:t>
            </a:r>
          </a:p>
          <a:p>
            <a:r>
              <a:rPr lang="en-US" dirty="0"/>
              <a:t>Non-linear MPC is both computationally heavy and not trivial to tune. It is the authors opinion the worst solution here. Should only be used for specialized operations like Green DP.</a:t>
            </a:r>
          </a:p>
        </p:txBody>
      </p:sp>
      <p:pic>
        <p:nvPicPr>
          <p:cNvPr id="12" name="Content Placeholder 11">
            <a:extLst>
              <a:ext uri="{FF2B5EF4-FFF2-40B4-BE49-F238E27FC236}">
                <a16:creationId xmlns:a16="http://schemas.microsoft.com/office/drawing/2014/main" id="{BEEAEA04-AEF4-ADB9-7EA8-2A8DB754D002}"/>
              </a:ext>
            </a:extLst>
          </p:cNvPr>
          <p:cNvPicPr>
            <a:picLocks noGrp="1" noChangeAspect="1"/>
          </p:cNvPicPr>
          <p:nvPr>
            <p:ph sz="half" idx="2"/>
          </p:nvPr>
        </p:nvPicPr>
        <p:blipFill>
          <a:blip r:embed="rId2"/>
          <a:stretch>
            <a:fillRect/>
          </a:stretch>
        </p:blipFill>
        <p:spPr>
          <a:xfrm>
            <a:off x="6172200" y="3063406"/>
            <a:ext cx="5181600" cy="1875776"/>
          </a:xfrm>
          <a:prstGeom prst="rect">
            <a:avLst/>
          </a:prstGeom>
        </p:spPr>
      </p:pic>
    </p:spTree>
    <p:extLst>
      <p:ext uri="{BB962C8B-B14F-4D97-AF65-F5344CB8AC3E}">
        <p14:creationId xmlns:p14="http://schemas.microsoft.com/office/powerpoint/2010/main" val="2026963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67AAB-5156-6D05-F52F-AF207240BAC2}"/>
              </a:ext>
            </a:extLst>
          </p:cNvPr>
          <p:cNvSpPr>
            <a:spLocks noGrp="1"/>
          </p:cNvSpPr>
          <p:nvPr>
            <p:ph type="title"/>
          </p:nvPr>
        </p:nvSpPr>
        <p:spPr/>
        <p:txBody>
          <a:bodyPr/>
          <a:lstStyle/>
          <a:p>
            <a:r>
              <a:rPr lang="en-US" dirty="0"/>
              <a:t>Demonstration – LQ optimal control</a:t>
            </a:r>
          </a:p>
        </p:txBody>
      </p:sp>
      <p:pic>
        <p:nvPicPr>
          <p:cNvPr id="4" name="Online Media 3" title="LQ optimal control of vessel">
            <a:hlinkClick r:id="" action="ppaction://media"/>
            <a:extLst>
              <a:ext uri="{FF2B5EF4-FFF2-40B4-BE49-F238E27FC236}">
                <a16:creationId xmlns:a16="http://schemas.microsoft.com/office/drawing/2014/main" id="{764C3741-230A-C1B7-C11B-1C0F59970018}"/>
              </a:ext>
            </a:extLst>
          </p:cNvPr>
          <p:cNvPicPr>
            <a:picLocks noGrp="1" noRot="1" noChangeAspect="1"/>
          </p:cNvPicPr>
          <p:nvPr>
            <p:ph idx="1"/>
            <a:videoFile r:link="rId1"/>
          </p:nvPr>
        </p:nvPicPr>
        <p:blipFill>
          <a:blip r:embed="rId3"/>
          <a:stretch>
            <a:fillRect/>
          </a:stretch>
        </p:blipFill>
        <p:spPr>
          <a:xfrm>
            <a:off x="2244725" y="1825625"/>
            <a:ext cx="7700963" cy="4351338"/>
          </a:xfrm>
          <a:prstGeom prst="rect">
            <a:avLst/>
          </a:prstGeom>
        </p:spPr>
      </p:pic>
    </p:spTree>
    <p:extLst>
      <p:ext uri="{BB962C8B-B14F-4D97-AF65-F5344CB8AC3E}">
        <p14:creationId xmlns:p14="http://schemas.microsoft.com/office/powerpoint/2010/main" val="3031759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8D26E35-BF85-85CA-6095-2552317C5DA3}"/>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837221-AC6D-B634-BC77-6C6CD384BFDF}"/>
              </a:ext>
            </a:extLst>
          </p:cNvPr>
          <p:cNvSpPr>
            <a:spLocks noGrp="1"/>
          </p:cNvSpPr>
          <p:nvPr>
            <p:ph type="ctrTitle"/>
          </p:nvPr>
        </p:nvSpPr>
        <p:spPr>
          <a:xfrm>
            <a:off x="838200" y="451381"/>
            <a:ext cx="10512552" cy="4066540"/>
          </a:xfrm>
        </p:spPr>
        <p:txBody>
          <a:bodyPr anchor="b">
            <a:normAutofit/>
          </a:bodyPr>
          <a:lstStyle/>
          <a:p>
            <a:pPr algn="l"/>
            <a:r>
              <a:rPr lang="en-US" sz="6600"/>
              <a:t>System identification</a:t>
            </a:r>
          </a:p>
        </p:txBody>
      </p:sp>
      <p:sp>
        <p:nvSpPr>
          <p:cNvPr id="3" name="Subtitle 2">
            <a:extLst>
              <a:ext uri="{FF2B5EF4-FFF2-40B4-BE49-F238E27FC236}">
                <a16:creationId xmlns:a16="http://schemas.microsoft.com/office/drawing/2014/main" id="{BB09616C-6ED5-F94C-E64D-5D903EC3B30F}"/>
              </a:ext>
            </a:extLst>
          </p:cNvPr>
          <p:cNvSpPr>
            <a:spLocks noGrp="1"/>
          </p:cNvSpPr>
          <p:nvPr>
            <p:ph type="subTitle" idx="1"/>
          </p:nvPr>
        </p:nvSpPr>
        <p:spPr>
          <a:xfrm>
            <a:off x="838199" y="4983276"/>
            <a:ext cx="10512552" cy="1126680"/>
          </a:xfrm>
        </p:spPr>
        <p:txBody>
          <a:bodyPr>
            <a:normAutofit/>
          </a:bodyPr>
          <a:lstStyle/>
          <a:p>
            <a:pPr algn="l"/>
            <a:r>
              <a:rPr lang="en-US" dirty="0"/>
              <a:t>Model identification and control based on data collection</a:t>
            </a:r>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8305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8E9F-D79D-3DF4-CC0A-58604A0CEF14}"/>
              </a:ext>
            </a:extLst>
          </p:cNvPr>
          <p:cNvSpPr>
            <a:spLocks noGrp="1"/>
          </p:cNvSpPr>
          <p:nvPr>
            <p:ph type="title"/>
          </p:nvPr>
        </p:nvSpPr>
        <p:spPr/>
        <p:txBody>
          <a:bodyPr/>
          <a:lstStyle/>
          <a:p>
            <a:r>
              <a:rPr lang="en-US" dirty="0"/>
              <a:t>System identification</a:t>
            </a:r>
          </a:p>
        </p:txBody>
      </p:sp>
      <p:sp>
        <p:nvSpPr>
          <p:cNvPr id="3" name="Text Placeholder 2">
            <a:extLst>
              <a:ext uri="{FF2B5EF4-FFF2-40B4-BE49-F238E27FC236}">
                <a16:creationId xmlns:a16="http://schemas.microsoft.com/office/drawing/2014/main" id="{2E52643B-3AB1-6732-D5D4-1069D2913FCC}"/>
              </a:ext>
            </a:extLst>
          </p:cNvPr>
          <p:cNvSpPr>
            <a:spLocks noGrp="1"/>
          </p:cNvSpPr>
          <p:nvPr>
            <p:ph type="body" idx="1"/>
          </p:nvPr>
        </p:nvSpPr>
        <p:spPr/>
        <p:txBody>
          <a:bodyPr>
            <a:normAutofit fontScale="92500" lnSpcReduction="20000"/>
          </a:bodyPr>
          <a:lstStyle/>
          <a:p>
            <a:r>
              <a:rPr lang="en-US" dirty="0"/>
              <a:t>Step 1: Identify body dynamics</a:t>
            </a:r>
          </a:p>
        </p:txBody>
      </p:sp>
      <p:sp>
        <p:nvSpPr>
          <p:cNvPr id="4" name="Content Placeholder 3">
            <a:extLst>
              <a:ext uri="{FF2B5EF4-FFF2-40B4-BE49-F238E27FC236}">
                <a16:creationId xmlns:a16="http://schemas.microsoft.com/office/drawing/2014/main" id="{975F4913-755B-8EDA-E92A-605BD63DEECE}"/>
              </a:ext>
            </a:extLst>
          </p:cNvPr>
          <p:cNvSpPr>
            <a:spLocks noGrp="1"/>
          </p:cNvSpPr>
          <p:nvPr>
            <p:ph sz="half" idx="2"/>
          </p:nvPr>
        </p:nvSpPr>
        <p:spPr>
          <a:xfrm>
            <a:off x="839788" y="2505075"/>
            <a:ext cx="5157787" cy="4100346"/>
          </a:xfrm>
        </p:spPr>
        <p:txBody>
          <a:bodyPr>
            <a:normAutofit lnSpcReduction="10000"/>
          </a:bodyPr>
          <a:lstStyle/>
          <a:p>
            <a:pPr marL="0" indent="0">
              <a:buNone/>
            </a:pPr>
            <a:r>
              <a:rPr lang="en-US" dirty="0"/>
              <a:t>Run open loop simulation with input generated from PRBS</a:t>
            </a:r>
            <a:r>
              <a:rPr lang="en-US" baseline="30000" dirty="0">
                <a:solidFill>
                  <a:srgbClr val="FF0000"/>
                </a:solidFill>
              </a:rPr>
              <a:t>1</a:t>
            </a:r>
            <a:r>
              <a:rPr lang="en-US" dirty="0"/>
              <a:t>. Identify the relation between the linear and angular velocities:</a:t>
            </a:r>
          </a:p>
          <a:p>
            <a:pPr marL="0" indent="0">
              <a:buNone/>
            </a:pPr>
            <a:endParaRPr lang="en-US" dirty="0"/>
          </a:p>
          <a:p>
            <a:pPr marL="0" indent="0">
              <a:buNone/>
            </a:pPr>
            <a:endParaRPr lang="en-US" dirty="0"/>
          </a:p>
          <a:p>
            <a:pPr marL="0" indent="0">
              <a:buNone/>
            </a:pPr>
            <a:r>
              <a:rPr lang="en-US" dirty="0"/>
              <a:t>where, </a:t>
            </a:r>
          </a:p>
          <a:p>
            <a:pPr marL="0" indent="0">
              <a:buNone/>
            </a:pPr>
            <a:endParaRPr lang="en-US" dirty="0"/>
          </a:p>
          <a:p>
            <a:pPr marL="0" indent="0">
              <a:buNone/>
            </a:pPr>
            <a:endParaRPr lang="en-US" dirty="0"/>
          </a:p>
        </p:txBody>
      </p:sp>
      <p:sp>
        <p:nvSpPr>
          <p:cNvPr id="5" name="Text Placeholder 4">
            <a:extLst>
              <a:ext uri="{FF2B5EF4-FFF2-40B4-BE49-F238E27FC236}">
                <a16:creationId xmlns:a16="http://schemas.microsoft.com/office/drawing/2014/main" id="{36889E15-F9EB-EDFD-0599-0268AB19B582}"/>
              </a:ext>
            </a:extLst>
          </p:cNvPr>
          <p:cNvSpPr>
            <a:spLocks noGrp="1"/>
          </p:cNvSpPr>
          <p:nvPr>
            <p:ph type="body" sz="quarter" idx="3"/>
          </p:nvPr>
        </p:nvSpPr>
        <p:spPr/>
        <p:txBody>
          <a:bodyPr>
            <a:normAutofit fontScale="92500" lnSpcReduction="20000"/>
          </a:bodyPr>
          <a:lstStyle/>
          <a:p>
            <a:r>
              <a:rPr lang="en-US" dirty="0"/>
              <a:t>Step 2: Make new identified vessel model by inserting the identified matrices into the following structure</a:t>
            </a:r>
          </a:p>
        </p:txBody>
      </p:sp>
      <p:sp>
        <p:nvSpPr>
          <p:cNvPr id="6" name="Content Placeholder 5">
            <a:extLst>
              <a:ext uri="{FF2B5EF4-FFF2-40B4-BE49-F238E27FC236}">
                <a16:creationId xmlns:a16="http://schemas.microsoft.com/office/drawing/2014/main" id="{AC859131-A8FD-22E8-D6C4-4ED91A872FA5}"/>
              </a:ext>
            </a:extLst>
          </p:cNvPr>
          <p:cNvSpPr>
            <a:spLocks noGrp="1"/>
          </p:cNvSpPr>
          <p:nvPr>
            <p:ph sz="quarter" idx="4"/>
          </p:nvPr>
        </p:nvSpPr>
        <p:spPr/>
        <p:txBody>
          <a:bodyPr>
            <a:normAutofit lnSpcReduction="100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2200" dirty="0"/>
              <a:t>This can be used in the Kalman filter and model-based controllers (without b term in the LQ optimal controller) to control the original vessel identified.</a:t>
            </a:r>
          </a:p>
        </p:txBody>
      </p:sp>
      <p:sp>
        <p:nvSpPr>
          <p:cNvPr id="7" name="Content Placeholder 2">
            <a:extLst>
              <a:ext uri="{FF2B5EF4-FFF2-40B4-BE49-F238E27FC236}">
                <a16:creationId xmlns:a16="http://schemas.microsoft.com/office/drawing/2014/main" id="{959F082A-3E59-51A3-F2EA-4F90147F2A16}"/>
              </a:ext>
            </a:extLst>
          </p:cNvPr>
          <p:cNvSpPr txBox="1">
            <a:spLocks/>
          </p:cNvSpPr>
          <p:nvPr/>
        </p:nvSpPr>
        <p:spPr>
          <a:xfrm>
            <a:off x="6225746" y="6347254"/>
            <a:ext cx="5966254" cy="5107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dirty="0">
                <a:solidFill>
                  <a:srgbClr val="FF0000"/>
                </a:solidFill>
              </a:rPr>
              <a:t>1: </a:t>
            </a:r>
            <a:r>
              <a:rPr lang="en-US" sz="1500" dirty="0"/>
              <a:t>Pseudo Random Binary Signal </a:t>
            </a:r>
          </a:p>
        </p:txBody>
      </p:sp>
      <p:pic>
        <p:nvPicPr>
          <p:cNvPr id="9" name="Picture 8">
            <a:extLst>
              <a:ext uri="{FF2B5EF4-FFF2-40B4-BE49-F238E27FC236}">
                <a16:creationId xmlns:a16="http://schemas.microsoft.com/office/drawing/2014/main" id="{275D150D-FA50-5551-9FA0-3A9D40310FEF}"/>
              </a:ext>
            </a:extLst>
          </p:cNvPr>
          <p:cNvPicPr>
            <a:picLocks noChangeAspect="1"/>
          </p:cNvPicPr>
          <p:nvPr/>
        </p:nvPicPr>
        <p:blipFill>
          <a:blip r:embed="rId2"/>
          <a:stretch>
            <a:fillRect/>
          </a:stretch>
        </p:blipFill>
        <p:spPr>
          <a:xfrm>
            <a:off x="2306274" y="4233782"/>
            <a:ext cx="2029108" cy="666843"/>
          </a:xfrm>
          <a:prstGeom prst="rect">
            <a:avLst/>
          </a:prstGeom>
        </p:spPr>
      </p:pic>
      <p:pic>
        <p:nvPicPr>
          <p:cNvPr id="11" name="Picture 10">
            <a:extLst>
              <a:ext uri="{FF2B5EF4-FFF2-40B4-BE49-F238E27FC236}">
                <a16:creationId xmlns:a16="http://schemas.microsoft.com/office/drawing/2014/main" id="{90A7E880-301F-8A0E-761A-8336ACAED1D9}"/>
              </a:ext>
            </a:extLst>
          </p:cNvPr>
          <p:cNvPicPr>
            <a:picLocks noChangeAspect="1"/>
          </p:cNvPicPr>
          <p:nvPr/>
        </p:nvPicPr>
        <p:blipFill>
          <a:blip r:embed="rId3"/>
          <a:stretch>
            <a:fillRect/>
          </a:stretch>
        </p:blipFill>
        <p:spPr>
          <a:xfrm>
            <a:off x="2701616" y="5671850"/>
            <a:ext cx="1238423" cy="419158"/>
          </a:xfrm>
          <a:prstGeom prst="rect">
            <a:avLst/>
          </a:prstGeom>
        </p:spPr>
      </p:pic>
      <p:pic>
        <p:nvPicPr>
          <p:cNvPr id="17" name="Picture 16">
            <a:extLst>
              <a:ext uri="{FF2B5EF4-FFF2-40B4-BE49-F238E27FC236}">
                <a16:creationId xmlns:a16="http://schemas.microsoft.com/office/drawing/2014/main" id="{239C6FB1-45C0-D281-AB2B-2CEE62F5F5F0}"/>
              </a:ext>
            </a:extLst>
          </p:cNvPr>
          <p:cNvPicPr>
            <a:picLocks noChangeAspect="1"/>
          </p:cNvPicPr>
          <p:nvPr/>
        </p:nvPicPr>
        <p:blipFill>
          <a:blip r:embed="rId4"/>
          <a:stretch>
            <a:fillRect/>
          </a:stretch>
        </p:blipFill>
        <p:spPr>
          <a:xfrm>
            <a:off x="6225746" y="2614267"/>
            <a:ext cx="5624326" cy="2072831"/>
          </a:xfrm>
          <a:prstGeom prst="rect">
            <a:avLst/>
          </a:prstGeom>
        </p:spPr>
      </p:pic>
    </p:spTree>
    <p:extLst>
      <p:ext uri="{BB962C8B-B14F-4D97-AF65-F5344CB8AC3E}">
        <p14:creationId xmlns:p14="http://schemas.microsoft.com/office/powerpoint/2010/main" val="7559296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40EB4-139D-D3EC-F5C2-EA7026F21387}"/>
              </a:ext>
            </a:extLst>
          </p:cNvPr>
          <p:cNvSpPr>
            <a:spLocks noGrp="1"/>
          </p:cNvSpPr>
          <p:nvPr>
            <p:ph type="title"/>
          </p:nvPr>
        </p:nvSpPr>
        <p:spPr/>
        <p:txBody>
          <a:bodyPr/>
          <a:lstStyle/>
          <a:p>
            <a:r>
              <a:rPr lang="en-US" dirty="0"/>
              <a:t>Path plot when identifying model with different identification methods</a:t>
            </a:r>
          </a:p>
        </p:txBody>
      </p:sp>
      <p:sp>
        <p:nvSpPr>
          <p:cNvPr id="3" name="Content Placeholder 2">
            <a:extLst>
              <a:ext uri="{FF2B5EF4-FFF2-40B4-BE49-F238E27FC236}">
                <a16:creationId xmlns:a16="http://schemas.microsoft.com/office/drawing/2014/main" id="{A1687905-C0AB-CF30-4309-7A1C39E112EC}"/>
              </a:ext>
            </a:extLst>
          </p:cNvPr>
          <p:cNvSpPr>
            <a:spLocks noGrp="1"/>
          </p:cNvSpPr>
          <p:nvPr>
            <p:ph sz="half" idx="1"/>
          </p:nvPr>
        </p:nvSpPr>
        <p:spPr/>
        <p:txBody>
          <a:bodyPr/>
          <a:lstStyle/>
          <a:p>
            <a:r>
              <a:rPr lang="en-US" dirty="0"/>
              <a:t>Three different models identified:</a:t>
            </a:r>
          </a:p>
          <a:p>
            <a:pPr marL="971550" lvl="1" indent="-514350">
              <a:buFont typeface="+mj-lt"/>
              <a:buAutoNum type="romanUcPeriod"/>
            </a:pPr>
            <a:r>
              <a:rPr lang="en-US" dirty="0"/>
              <a:t>Supply</a:t>
            </a:r>
          </a:p>
          <a:p>
            <a:pPr marL="971550" lvl="1" indent="-514350">
              <a:buFont typeface="+mj-lt"/>
              <a:buAutoNum type="romanUcPeriod"/>
            </a:pPr>
            <a:r>
              <a:rPr lang="en-US" dirty="0"/>
              <a:t>Balchen (nonlinear)</a:t>
            </a:r>
          </a:p>
          <a:p>
            <a:pPr marL="971550" lvl="1" indent="-514350">
              <a:buFont typeface="+mj-lt"/>
              <a:buAutoNum type="romanUcPeriod"/>
            </a:pPr>
            <a:r>
              <a:rPr lang="en-US" dirty="0"/>
              <a:t>OSV (nonlinear)</a:t>
            </a:r>
          </a:p>
          <a:p>
            <a:r>
              <a:rPr lang="en-US" dirty="0"/>
              <a:t>Three different identification methods:</a:t>
            </a:r>
          </a:p>
          <a:p>
            <a:pPr marL="971550" lvl="1" indent="-514350">
              <a:buFont typeface="+mj-lt"/>
              <a:buAutoNum type="romanUcPeriod"/>
            </a:pPr>
            <a:r>
              <a:rPr lang="en-US" dirty="0"/>
              <a:t>DSR</a:t>
            </a:r>
          </a:p>
          <a:p>
            <a:pPr marL="971550" lvl="1" indent="-514350">
              <a:buFont typeface="+mj-lt"/>
              <a:buAutoNum type="romanUcPeriod"/>
            </a:pPr>
            <a:r>
              <a:rPr lang="en-US" dirty="0"/>
              <a:t>DSR_e</a:t>
            </a:r>
          </a:p>
          <a:p>
            <a:pPr marL="971550" lvl="1" indent="-514350">
              <a:buFont typeface="+mj-lt"/>
              <a:buAutoNum type="romanUcPeriod"/>
            </a:pPr>
            <a:r>
              <a:rPr lang="en-US" dirty="0"/>
              <a:t>PEM</a:t>
            </a:r>
          </a:p>
        </p:txBody>
      </p:sp>
      <p:pic>
        <p:nvPicPr>
          <p:cNvPr id="10" name="Content Placeholder 9" descr="A chart of a graph&#10;&#10;AI-generated content may be incorrect.">
            <a:extLst>
              <a:ext uri="{FF2B5EF4-FFF2-40B4-BE49-F238E27FC236}">
                <a16:creationId xmlns:a16="http://schemas.microsoft.com/office/drawing/2014/main" id="{12142391-61F0-D3F0-BC1B-054865B5651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440156"/>
            <a:ext cx="5181600" cy="3122276"/>
          </a:xfrm>
        </p:spPr>
      </p:pic>
    </p:spTree>
    <p:extLst>
      <p:ext uri="{BB962C8B-B14F-4D97-AF65-F5344CB8AC3E}">
        <p14:creationId xmlns:p14="http://schemas.microsoft.com/office/powerpoint/2010/main" val="4073088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89B99-A32F-4A93-9A9E-972B351CF24F}"/>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B0A03BC1-3EDF-8BAB-08B3-A35AA3464358}"/>
              </a:ext>
            </a:extLst>
          </p:cNvPr>
          <p:cNvSpPr>
            <a:spLocks noGrp="1"/>
          </p:cNvSpPr>
          <p:nvPr>
            <p:ph idx="1"/>
          </p:nvPr>
        </p:nvSpPr>
        <p:spPr/>
        <p:txBody>
          <a:bodyPr/>
          <a:lstStyle/>
          <a:p>
            <a:r>
              <a:rPr lang="en-US" dirty="0"/>
              <a:t>Brief introduction to DP</a:t>
            </a:r>
          </a:p>
          <a:p>
            <a:r>
              <a:rPr lang="en-US" dirty="0"/>
              <a:t>Controller algorithms</a:t>
            </a:r>
          </a:p>
          <a:p>
            <a:r>
              <a:rPr lang="en-US" dirty="0"/>
              <a:t>System identification</a:t>
            </a:r>
          </a:p>
          <a:p>
            <a:r>
              <a:rPr lang="en-US" dirty="0"/>
              <a:t>Path following and trajectory tracking</a:t>
            </a:r>
          </a:p>
          <a:p>
            <a:r>
              <a:rPr lang="en-US" dirty="0"/>
              <a:t>Environmentally friendly DP mode</a:t>
            </a:r>
          </a:p>
          <a:p>
            <a:r>
              <a:rPr lang="en-US" dirty="0"/>
              <a:t>Thruster allocation</a:t>
            </a:r>
          </a:p>
        </p:txBody>
      </p:sp>
    </p:spTree>
    <p:extLst>
      <p:ext uri="{BB962C8B-B14F-4D97-AF65-F5344CB8AC3E}">
        <p14:creationId xmlns:p14="http://schemas.microsoft.com/office/powerpoint/2010/main" val="28975019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2F3E2-F165-EB43-1AAF-368515FC91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34C643-24BB-C9D9-C3A2-39A84F9910CD}"/>
              </a:ext>
            </a:extLst>
          </p:cNvPr>
          <p:cNvSpPr>
            <a:spLocks noGrp="1"/>
          </p:cNvSpPr>
          <p:nvPr>
            <p:ph type="title"/>
          </p:nvPr>
        </p:nvSpPr>
        <p:spPr/>
        <p:txBody>
          <a:bodyPr/>
          <a:lstStyle/>
          <a:p>
            <a:r>
              <a:rPr lang="en-US" dirty="0"/>
              <a:t>Control of SI identified vessel (supply) using LQ optimal control</a:t>
            </a:r>
          </a:p>
        </p:txBody>
      </p:sp>
      <p:sp>
        <p:nvSpPr>
          <p:cNvPr id="3" name="Text Placeholder 2">
            <a:extLst>
              <a:ext uri="{FF2B5EF4-FFF2-40B4-BE49-F238E27FC236}">
                <a16:creationId xmlns:a16="http://schemas.microsoft.com/office/drawing/2014/main" id="{AB86D53C-D41B-BDA3-A0CA-3C4714F2F902}"/>
              </a:ext>
            </a:extLst>
          </p:cNvPr>
          <p:cNvSpPr>
            <a:spLocks noGrp="1"/>
          </p:cNvSpPr>
          <p:nvPr>
            <p:ph type="body" idx="1"/>
          </p:nvPr>
        </p:nvSpPr>
        <p:spPr/>
        <p:txBody>
          <a:bodyPr>
            <a:normAutofit fontScale="92500" lnSpcReduction="20000"/>
          </a:bodyPr>
          <a:lstStyle/>
          <a:p>
            <a:r>
              <a:rPr lang="en-US" dirty="0"/>
              <a:t>Setpoint tracking </a:t>
            </a:r>
            <a:r>
              <a:rPr lang="en-US" b="0" dirty="0"/>
              <a:t>– Shows the north and east position together with the yaw angle</a:t>
            </a:r>
          </a:p>
        </p:txBody>
      </p:sp>
      <p:sp>
        <p:nvSpPr>
          <p:cNvPr id="5" name="Text Placeholder 4">
            <a:extLst>
              <a:ext uri="{FF2B5EF4-FFF2-40B4-BE49-F238E27FC236}">
                <a16:creationId xmlns:a16="http://schemas.microsoft.com/office/drawing/2014/main" id="{C3C6A806-695A-EF29-43FA-E64B8739CE20}"/>
              </a:ext>
            </a:extLst>
          </p:cNvPr>
          <p:cNvSpPr>
            <a:spLocks noGrp="1"/>
          </p:cNvSpPr>
          <p:nvPr>
            <p:ph type="body" sz="quarter" idx="3"/>
          </p:nvPr>
        </p:nvSpPr>
        <p:spPr/>
        <p:txBody>
          <a:bodyPr>
            <a:normAutofit fontScale="92500" lnSpcReduction="20000"/>
          </a:bodyPr>
          <a:lstStyle/>
          <a:p>
            <a:r>
              <a:rPr lang="en-US" dirty="0"/>
              <a:t>Inputs </a:t>
            </a:r>
            <a:r>
              <a:rPr lang="en-US" b="0" dirty="0"/>
              <a:t>–</a:t>
            </a:r>
            <a:r>
              <a:rPr lang="en-US" dirty="0"/>
              <a:t> </a:t>
            </a:r>
            <a:r>
              <a:rPr lang="en-US" b="0" dirty="0"/>
              <a:t>Shows input values from controller: force in surge, force in sway, and momentum in yaw.</a:t>
            </a:r>
          </a:p>
        </p:txBody>
      </p:sp>
      <p:pic>
        <p:nvPicPr>
          <p:cNvPr id="14" name="Content Placeholder 13" descr="A group of graph lines&#10;&#10;AI-generated content may be incorrect.">
            <a:extLst>
              <a:ext uri="{FF2B5EF4-FFF2-40B4-BE49-F238E27FC236}">
                <a16:creationId xmlns:a16="http://schemas.microsoft.com/office/drawing/2014/main" id="{1495140D-AE93-0F61-E097-73BF4EBC2105}"/>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6172200" y="2785752"/>
            <a:ext cx="5183188" cy="3123233"/>
          </a:xfrm>
        </p:spPr>
      </p:pic>
      <p:pic>
        <p:nvPicPr>
          <p:cNvPr id="18" name="Content Placeholder 17" descr="A graph of a number of numbers&#10;&#10;AI-generated content may be incorrect.">
            <a:extLst>
              <a:ext uri="{FF2B5EF4-FFF2-40B4-BE49-F238E27FC236}">
                <a16:creationId xmlns:a16="http://schemas.microsoft.com/office/drawing/2014/main" id="{3A4BE58C-2F61-3D51-A7C4-4CC10435429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39788" y="2793405"/>
            <a:ext cx="5157787" cy="3107927"/>
          </a:xfrm>
        </p:spPr>
      </p:pic>
    </p:spTree>
    <p:extLst>
      <p:ext uri="{BB962C8B-B14F-4D97-AF65-F5344CB8AC3E}">
        <p14:creationId xmlns:p14="http://schemas.microsoft.com/office/powerpoint/2010/main" val="12708346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D9ED10-BEE5-FAE2-03F7-D2E367CF7E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C43009-BB65-F2B0-D71B-53B50A2ACCDE}"/>
              </a:ext>
            </a:extLst>
          </p:cNvPr>
          <p:cNvSpPr>
            <a:spLocks noGrp="1"/>
          </p:cNvSpPr>
          <p:nvPr>
            <p:ph type="title"/>
          </p:nvPr>
        </p:nvSpPr>
        <p:spPr/>
        <p:txBody>
          <a:bodyPr/>
          <a:lstStyle/>
          <a:p>
            <a:r>
              <a:rPr lang="en-US" dirty="0"/>
              <a:t>Control of SI identified vessel (OSV) using LQ optimal control</a:t>
            </a:r>
          </a:p>
        </p:txBody>
      </p:sp>
      <p:sp>
        <p:nvSpPr>
          <p:cNvPr id="3" name="Text Placeholder 2">
            <a:extLst>
              <a:ext uri="{FF2B5EF4-FFF2-40B4-BE49-F238E27FC236}">
                <a16:creationId xmlns:a16="http://schemas.microsoft.com/office/drawing/2014/main" id="{E949E17D-F578-722A-9FA6-01F83E102832}"/>
              </a:ext>
            </a:extLst>
          </p:cNvPr>
          <p:cNvSpPr>
            <a:spLocks noGrp="1"/>
          </p:cNvSpPr>
          <p:nvPr>
            <p:ph type="body" idx="1"/>
          </p:nvPr>
        </p:nvSpPr>
        <p:spPr/>
        <p:txBody>
          <a:bodyPr>
            <a:normAutofit fontScale="92500"/>
          </a:bodyPr>
          <a:lstStyle/>
          <a:p>
            <a:r>
              <a:rPr lang="en-US" dirty="0"/>
              <a:t>Setpoint tracking </a:t>
            </a:r>
            <a:r>
              <a:rPr lang="en-US" b="0" dirty="0"/>
              <a:t>– Shows the north and east position together with the yaw angle</a:t>
            </a:r>
          </a:p>
        </p:txBody>
      </p:sp>
      <p:sp>
        <p:nvSpPr>
          <p:cNvPr id="5" name="Text Placeholder 4">
            <a:extLst>
              <a:ext uri="{FF2B5EF4-FFF2-40B4-BE49-F238E27FC236}">
                <a16:creationId xmlns:a16="http://schemas.microsoft.com/office/drawing/2014/main" id="{629210E5-46AA-B7C6-EC4E-0789C0F9F45C}"/>
              </a:ext>
            </a:extLst>
          </p:cNvPr>
          <p:cNvSpPr>
            <a:spLocks noGrp="1"/>
          </p:cNvSpPr>
          <p:nvPr>
            <p:ph type="body" sz="quarter" idx="3"/>
          </p:nvPr>
        </p:nvSpPr>
        <p:spPr/>
        <p:txBody>
          <a:bodyPr>
            <a:normAutofit fontScale="92500"/>
          </a:bodyPr>
          <a:lstStyle/>
          <a:p>
            <a:r>
              <a:rPr lang="en-US" dirty="0"/>
              <a:t>Inputs </a:t>
            </a:r>
            <a:r>
              <a:rPr lang="en-US" b="0" dirty="0"/>
              <a:t>– Shows force in surge, force in sway, and momentum in yaw</a:t>
            </a:r>
          </a:p>
        </p:txBody>
      </p:sp>
      <p:pic>
        <p:nvPicPr>
          <p:cNvPr id="12" name="Content Placeholder 11" descr="A group of graphs showing the same size&#10;&#10;AI-generated content may be incorrect.">
            <a:extLst>
              <a:ext uri="{FF2B5EF4-FFF2-40B4-BE49-F238E27FC236}">
                <a16:creationId xmlns:a16="http://schemas.microsoft.com/office/drawing/2014/main" id="{A02C5DA6-F201-4B30-B516-10F9587B6755}"/>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6172200" y="2785752"/>
            <a:ext cx="5183188" cy="3123233"/>
          </a:xfrm>
        </p:spPr>
      </p:pic>
      <p:pic>
        <p:nvPicPr>
          <p:cNvPr id="15" name="Content Placeholder 14" descr="A group of graphs with numbers and symbols&#10;&#10;AI-generated content may be incorrect.">
            <a:extLst>
              <a:ext uri="{FF2B5EF4-FFF2-40B4-BE49-F238E27FC236}">
                <a16:creationId xmlns:a16="http://schemas.microsoft.com/office/drawing/2014/main" id="{B2EFB13F-71E8-C386-5187-F34923A69BB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39788" y="2793405"/>
            <a:ext cx="5157787" cy="3107927"/>
          </a:xfrm>
        </p:spPr>
      </p:pic>
    </p:spTree>
    <p:extLst>
      <p:ext uri="{BB962C8B-B14F-4D97-AF65-F5344CB8AC3E}">
        <p14:creationId xmlns:p14="http://schemas.microsoft.com/office/powerpoint/2010/main" val="3649454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AFDB7F-85E3-3E36-56E0-B786F487B6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3200EB-8F9A-FA14-D574-F0AD9D26FEF7}"/>
              </a:ext>
            </a:extLst>
          </p:cNvPr>
          <p:cNvSpPr>
            <a:spLocks noGrp="1"/>
          </p:cNvSpPr>
          <p:nvPr>
            <p:ph type="title"/>
          </p:nvPr>
        </p:nvSpPr>
        <p:spPr/>
        <p:txBody>
          <a:bodyPr/>
          <a:lstStyle/>
          <a:p>
            <a:r>
              <a:rPr lang="en-US" dirty="0"/>
              <a:t>Control of SI identified vessel (Balchen) using LQ optimal control</a:t>
            </a:r>
          </a:p>
        </p:txBody>
      </p:sp>
      <p:sp>
        <p:nvSpPr>
          <p:cNvPr id="3" name="Text Placeholder 2">
            <a:extLst>
              <a:ext uri="{FF2B5EF4-FFF2-40B4-BE49-F238E27FC236}">
                <a16:creationId xmlns:a16="http://schemas.microsoft.com/office/drawing/2014/main" id="{6C2E8731-FBAF-A475-668F-3E696C74F5EF}"/>
              </a:ext>
            </a:extLst>
          </p:cNvPr>
          <p:cNvSpPr>
            <a:spLocks noGrp="1"/>
          </p:cNvSpPr>
          <p:nvPr>
            <p:ph type="body" idx="1"/>
          </p:nvPr>
        </p:nvSpPr>
        <p:spPr/>
        <p:txBody>
          <a:bodyPr>
            <a:normAutofit fontScale="92500" lnSpcReduction="20000"/>
          </a:bodyPr>
          <a:lstStyle/>
          <a:p>
            <a:r>
              <a:rPr lang="en-US" dirty="0"/>
              <a:t>Setpoint tracking </a:t>
            </a:r>
            <a:r>
              <a:rPr lang="en-US" b="0" dirty="0"/>
              <a:t>– Shows the north and east position together with the yaw angle</a:t>
            </a:r>
          </a:p>
        </p:txBody>
      </p:sp>
      <p:sp>
        <p:nvSpPr>
          <p:cNvPr id="5" name="Text Placeholder 4">
            <a:extLst>
              <a:ext uri="{FF2B5EF4-FFF2-40B4-BE49-F238E27FC236}">
                <a16:creationId xmlns:a16="http://schemas.microsoft.com/office/drawing/2014/main" id="{10C2E52E-BF93-4099-F1BD-5A36CC2B0FD0}"/>
              </a:ext>
            </a:extLst>
          </p:cNvPr>
          <p:cNvSpPr>
            <a:spLocks noGrp="1"/>
          </p:cNvSpPr>
          <p:nvPr>
            <p:ph type="body" sz="quarter" idx="3"/>
          </p:nvPr>
        </p:nvSpPr>
        <p:spPr/>
        <p:txBody>
          <a:bodyPr>
            <a:normAutofit fontScale="92500" lnSpcReduction="20000"/>
          </a:bodyPr>
          <a:lstStyle/>
          <a:p>
            <a:r>
              <a:rPr lang="en-US" dirty="0"/>
              <a:t>Inputs </a:t>
            </a:r>
            <a:r>
              <a:rPr lang="en-US" b="0" dirty="0"/>
              <a:t>–</a:t>
            </a:r>
            <a:r>
              <a:rPr lang="en-US" dirty="0"/>
              <a:t> </a:t>
            </a:r>
            <a:r>
              <a:rPr lang="en-US" b="0" dirty="0"/>
              <a:t>Shows input values from controller: force in surge, force in sway, and momentum in yaw.</a:t>
            </a:r>
          </a:p>
        </p:txBody>
      </p:sp>
      <p:pic>
        <p:nvPicPr>
          <p:cNvPr id="12" name="Content Placeholder 11" descr="A graph of a graph&#10;&#10;AI-generated content may be incorrect.">
            <a:extLst>
              <a:ext uri="{FF2B5EF4-FFF2-40B4-BE49-F238E27FC236}">
                <a16:creationId xmlns:a16="http://schemas.microsoft.com/office/drawing/2014/main" id="{01D6C7EC-853F-4C7E-6099-D6455299F5A3}"/>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6172200" y="2785752"/>
            <a:ext cx="5183188" cy="3123233"/>
          </a:xfrm>
        </p:spPr>
      </p:pic>
      <p:pic>
        <p:nvPicPr>
          <p:cNvPr id="10" name="Content Placeholder 9" descr="A group of graphs with numbers and symbols&#10;&#10;AI-generated content may be incorrect.">
            <a:extLst>
              <a:ext uri="{FF2B5EF4-FFF2-40B4-BE49-F238E27FC236}">
                <a16:creationId xmlns:a16="http://schemas.microsoft.com/office/drawing/2014/main" id="{5F582C61-4A17-A6FC-2B04-992A7A56552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39788" y="2793405"/>
            <a:ext cx="5157787" cy="3107927"/>
          </a:xfrm>
        </p:spPr>
      </p:pic>
    </p:spTree>
    <p:extLst>
      <p:ext uri="{BB962C8B-B14F-4D97-AF65-F5344CB8AC3E}">
        <p14:creationId xmlns:p14="http://schemas.microsoft.com/office/powerpoint/2010/main" val="1713403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FA41F-9174-29F0-8A26-4682B79A00A5}"/>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6940B9D9-C977-FFA1-E5C0-74B6D825A481}"/>
              </a:ext>
            </a:extLst>
          </p:cNvPr>
          <p:cNvSpPr>
            <a:spLocks noGrp="1"/>
          </p:cNvSpPr>
          <p:nvPr>
            <p:ph sz="half" idx="1"/>
          </p:nvPr>
        </p:nvSpPr>
        <p:spPr/>
        <p:txBody>
          <a:bodyPr>
            <a:normAutofit fontScale="85000" lnSpcReduction="10000"/>
          </a:bodyPr>
          <a:lstStyle/>
          <a:p>
            <a:r>
              <a:rPr lang="en-US" dirty="0"/>
              <a:t>The supply and Balchen model uses net force in surge, net force in sway, and moment in yaw as input.</a:t>
            </a:r>
          </a:p>
          <a:p>
            <a:endParaRPr lang="en-US" dirty="0"/>
          </a:p>
          <a:p>
            <a:r>
              <a:rPr lang="en-US" dirty="0"/>
              <a:t>OSV however uses RPS. Since one unit for input here is equal to many Newtons or Newton-meters, it follows that the tuning becomes very aggressive.</a:t>
            </a:r>
          </a:p>
          <a:p>
            <a:endParaRPr lang="en-US" dirty="0"/>
          </a:p>
          <a:p>
            <a:r>
              <a:rPr lang="en-US" dirty="0"/>
              <a:t>Clearly all identification methods work well (DSR, DSR_e, and PEM).</a:t>
            </a:r>
          </a:p>
          <a:p>
            <a:endParaRPr lang="en-US" dirty="0"/>
          </a:p>
        </p:txBody>
      </p:sp>
      <p:pic>
        <p:nvPicPr>
          <p:cNvPr id="6" name="Content Placeholder 5">
            <a:extLst>
              <a:ext uri="{FF2B5EF4-FFF2-40B4-BE49-F238E27FC236}">
                <a16:creationId xmlns:a16="http://schemas.microsoft.com/office/drawing/2014/main" id="{DB4F641B-DF0C-C8DC-3100-E54C088EE125}"/>
              </a:ext>
            </a:extLst>
          </p:cNvPr>
          <p:cNvPicPr>
            <a:picLocks noGrp="1" noChangeAspect="1"/>
          </p:cNvPicPr>
          <p:nvPr>
            <p:ph sz="half" idx="2"/>
          </p:nvPr>
        </p:nvPicPr>
        <p:blipFill>
          <a:blip r:embed="rId2"/>
          <a:stretch>
            <a:fillRect/>
          </a:stretch>
        </p:blipFill>
        <p:spPr>
          <a:xfrm>
            <a:off x="6335547" y="1838817"/>
            <a:ext cx="4906060" cy="2162477"/>
          </a:xfrm>
          <a:prstGeom prst="rect">
            <a:avLst/>
          </a:prstGeom>
        </p:spPr>
      </p:pic>
      <p:pic>
        <p:nvPicPr>
          <p:cNvPr id="8" name="Picture 7">
            <a:extLst>
              <a:ext uri="{FF2B5EF4-FFF2-40B4-BE49-F238E27FC236}">
                <a16:creationId xmlns:a16="http://schemas.microsoft.com/office/drawing/2014/main" id="{06B0DA2E-29F0-7E30-11A2-B8AEB664F26D}"/>
              </a:ext>
            </a:extLst>
          </p:cNvPr>
          <p:cNvPicPr>
            <a:picLocks noChangeAspect="1"/>
          </p:cNvPicPr>
          <p:nvPr/>
        </p:nvPicPr>
        <p:blipFill>
          <a:blip r:embed="rId3"/>
          <a:stretch>
            <a:fillRect/>
          </a:stretch>
        </p:blipFill>
        <p:spPr>
          <a:xfrm>
            <a:off x="6173600" y="4072750"/>
            <a:ext cx="5229955" cy="2191056"/>
          </a:xfrm>
          <a:prstGeom prst="rect">
            <a:avLst/>
          </a:prstGeom>
        </p:spPr>
      </p:pic>
    </p:spTree>
    <p:extLst>
      <p:ext uri="{BB962C8B-B14F-4D97-AF65-F5344CB8AC3E}">
        <p14:creationId xmlns:p14="http://schemas.microsoft.com/office/powerpoint/2010/main" val="23189236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5E77918-B5FF-4764-C13B-BBD4A57E8DBD}"/>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E44AC2-0703-A27E-39CB-333F413F3A07}"/>
              </a:ext>
            </a:extLst>
          </p:cNvPr>
          <p:cNvSpPr>
            <a:spLocks noGrp="1"/>
          </p:cNvSpPr>
          <p:nvPr>
            <p:ph type="ctrTitle"/>
          </p:nvPr>
        </p:nvSpPr>
        <p:spPr>
          <a:xfrm>
            <a:off x="838200" y="451381"/>
            <a:ext cx="10512552" cy="4066540"/>
          </a:xfrm>
        </p:spPr>
        <p:txBody>
          <a:bodyPr anchor="b">
            <a:normAutofit/>
          </a:bodyPr>
          <a:lstStyle/>
          <a:p>
            <a:pPr algn="l"/>
            <a:r>
              <a:rPr lang="en-US" sz="6600"/>
              <a:t>Path following and trajectory tracking</a:t>
            </a:r>
          </a:p>
        </p:txBody>
      </p:sp>
      <p:sp>
        <p:nvSpPr>
          <p:cNvPr id="3" name="Subtitle 2">
            <a:extLst>
              <a:ext uri="{FF2B5EF4-FFF2-40B4-BE49-F238E27FC236}">
                <a16:creationId xmlns:a16="http://schemas.microsoft.com/office/drawing/2014/main" id="{8EA37748-E661-E9BD-6CBA-0269D495822F}"/>
              </a:ext>
            </a:extLst>
          </p:cNvPr>
          <p:cNvSpPr>
            <a:spLocks noGrp="1"/>
          </p:cNvSpPr>
          <p:nvPr>
            <p:ph type="subTitle" idx="1"/>
          </p:nvPr>
        </p:nvSpPr>
        <p:spPr>
          <a:xfrm>
            <a:off x="838199" y="4983276"/>
            <a:ext cx="10512552" cy="1126680"/>
          </a:xfrm>
        </p:spPr>
        <p:txBody>
          <a:bodyPr>
            <a:normAutofit/>
          </a:bodyPr>
          <a:lstStyle/>
          <a:p>
            <a:pPr algn="l"/>
            <a:r>
              <a:rPr lang="en-US" dirty="0"/>
              <a:t>Simple algorithms for path following and trajectory tracking</a:t>
            </a:r>
            <a:endParaRPr lang="en-US"/>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396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FF07D-E6C6-193B-142E-98A4B0FEB3FD}"/>
              </a:ext>
            </a:extLst>
          </p:cNvPr>
          <p:cNvSpPr>
            <a:spLocks noGrp="1"/>
          </p:cNvSpPr>
          <p:nvPr>
            <p:ph type="title"/>
          </p:nvPr>
        </p:nvSpPr>
        <p:spPr/>
        <p:txBody>
          <a:bodyPr/>
          <a:lstStyle/>
          <a:p>
            <a:r>
              <a:rPr lang="en-US" dirty="0"/>
              <a:t>Algorithms</a:t>
            </a:r>
          </a:p>
        </p:txBody>
      </p:sp>
      <p:sp>
        <p:nvSpPr>
          <p:cNvPr id="3" name="Text Placeholder 2">
            <a:extLst>
              <a:ext uri="{FF2B5EF4-FFF2-40B4-BE49-F238E27FC236}">
                <a16:creationId xmlns:a16="http://schemas.microsoft.com/office/drawing/2014/main" id="{128D19CB-D48C-5551-0B4C-E9C9D4184CFD}"/>
              </a:ext>
            </a:extLst>
          </p:cNvPr>
          <p:cNvSpPr>
            <a:spLocks noGrp="1"/>
          </p:cNvSpPr>
          <p:nvPr>
            <p:ph type="body" idx="1"/>
          </p:nvPr>
        </p:nvSpPr>
        <p:spPr/>
        <p:txBody>
          <a:bodyPr>
            <a:normAutofit fontScale="92500" lnSpcReduction="20000"/>
          </a:bodyPr>
          <a:lstStyle/>
          <a:p>
            <a:r>
              <a:rPr lang="en-US" dirty="0"/>
              <a:t>Path following </a:t>
            </a:r>
            <a:r>
              <a:rPr lang="en-US" b="0" dirty="0"/>
              <a:t>– The active waypoint is the setpoint. </a:t>
            </a:r>
          </a:p>
        </p:txBody>
      </p:sp>
      <p:sp>
        <p:nvSpPr>
          <p:cNvPr id="5" name="Text Placeholder 4">
            <a:extLst>
              <a:ext uri="{FF2B5EF4-FFF2-40B4-BE49-F238E27FC236}">
                <a16:creationId xmlns:a16="http://schemas.microsoft.com/office/drawing/2014/main" id="{A1AB7E6F-C866-0477-EA70-0480E929CB6D}"/>
              </a:ext>
            </a:extLst>
          </p:cNvPr>
          <p:cNvSpPr>
            <a:spLocks noGrp="1"/>
          </p:cNvSpPr>
          <p:nvPr>
            <p:ph type="body" sz="quarter" idx="3"/>
          </p:nvPr>
        </p:nvSpPr>
        <p:spPr/>
        <p:txBody>
          <a:bodyPr>
            <a:normAutofit fontScale="92500" lnSpcReduction="20000"/>
          </a:bodyPr>
          <a:lstStyle/>
          <a:p>
            <a:r>
              <a:rPr lang="en-US" dirty="0"/>
              <a:t>Trajectory tracking </a:t>
            </a:r>
            <a:r>
              <a:rPr lang="en-US" b="0" dirty="0"/>
              <a:t>– Waypoints are used to determine setpoints using cubic spline interpolation</a:t>
            </a:r>
          </a:p>
        </p:txBody>
      </p:sp>
      <p:pic>
        <p:nvPicPr>
          <p:cNvPr id="44" name="Content Placeholder 43">
            <a:extLst>
              <a:ext uri="{FF2B5EF4-FFF2-40B4-BE49-F238E27FC236}">
                <a16:creationId xmlns:a16="http://schemas.microsoft.com/office/drawing/2014/main" id="{FA501C5A-8AF3-CF89-AFDD-7CC2B88223A8}"/>
              </a:ext>
            </a:extLst>
          </p:cNvPr>
          <p:cNvPicPr>
            <a:picLocks noGrp="1" noChangeAspect="1"/>
          </p:cNvPicPr>
          <p:nvPr>
            <p:ph sz="quarter" idx="4"/>
          </p:nvPr>
        </p:nvPicPr>
        <p:blipFill>
          <a:blip r:embed="rId2"/>
          <a:stretch>
            <a:fillRect/>
          </a:stretch>
        </p:blipFill>
        <p:spPr>
          <a:xfrm>
            <a:off x="6172200" y="2944735"/>
            <a:ext cx="5183188" cy="2805268"/>
          </a:xfrm>
          <a:prstGeom prst="rect">
            <a:avLst/>
          </a:prstGeom>
        </p:spPr>
      </p:pic>
      <p:pic>
        <p:nvPicPr>
          <p:cNvPr id="43" name="Content Placeholder 42">
            <a:extLst>
              <a:ext uri="{FF2B5EF4-FFF2-40B4-BE49-F238E27FC236}">
                <a16:creationId xmlns:a16="http://schemas.microsoft.com/office/drawing/2014/main" id="{3D3AF883-D136-8926-A57B-260B26672D42}"/>
              </a:ext>
            </a:extLst>
          </p:cNvPr>
          <p:cNvPicPr>
            <a:picLocks noGrp="1" noChangeAspect="1"/>
          </p:cNvPicPr>
          <p:nvPr>
            <p:ph sz="half" idx="2"/>
          </p:nvPr>
        </p:nvPicPr>
        <p:blipFill>
          <a:blip r:embed="rId3"/>
          <a:stretch>
            <a:fillRect/>
          </a:stretch>
        </p:blipFill>
        <p:spPr>
          <a:xfrm>
            <a:off x="839788" y="2951609"/>
            <a:ext cx="5157787" cy="2791520"/>
          </a:xfrm>
          <a:prstGeom prst="rect">
            <a:avLst/>
          </a:prstGeom>
        </p:spPr>
      </p:pic>
    </p:spTree>
    <p:extLst>
      <p:ext uri="{BB962C8B-B14F-4D97-AF65-F5344CB8AC3E}">
        <p14:creationId xmlns:p14="http://schemas.microsoft.com/office/powerpoint/2010/main" val="36370128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F02D3-4EAB-E854-FE90-4D78846FCDFF}"/>
              </a:ext>
            </a:extLst>
          </p:cNvPr>
          <p:cNvSpPr>
            <a:spLocks noGrp="1"/>
          </p:cNvSpPr>
          <p:nvPr>
            <p:ph type="title"/>
          </p:nvPr>
        </p:nvSpPr>
        <p:spPr/>
        <p:txBody>
          <a:bodyPr/>
          <a:lstStyle/>
          <a:p>
            <a:r>
              <a:rPr lang="en-US" dirty="0"/>
              <a:t>Path following</a:t>
            </a:r>
          </a:p>
        </p:txBody>
      </p:sp>
      <p:sp>
        <p:nvSpPr>
          <p:cNvPr id="3" name="Text Placeholder 2">
            <a:extLst>
              <a:ext uri="{FF2B5EF4-FFF2-40B4-BE49-F238E27FC236}">
                <a16:creationId xmlns:a16="http://schemas.microsoft.com/office/drawing/2014/main" id="{B3ABD0A7-D744-9FFF-3075-ACB6DB18BB7E}"/>
              </a:ext>
            </a:extLst>
          </p:cNvPr>
          <p:cNvSpPr>
            <a:spLocks noGrp="1"/>
          </p:cNvSpPr>
          <p:nvPr>
            <p:ph type="body" idx="1"/>
          </p:nvPr>
        </p:nvSpPr>
        <p:spPr/>
        <p:txBody>
          <a:bodyPr>
            <a:normAutofit fontScale="92500"/>
          </a:bodyPr>
          <a:lstStyle/>
          <a:p>
            <a:r>
              <a:rPr lang="en-US" dirty="0"/>
              <a:t>Path plot </a:t>
            </a:r>
            <a:r>
              <a:rPr lang="en-US" b="0" dirty="0"/>
              <a:t>– Shows position of the vessel together with waypoints</a:t>
            </a:r>
          </a:p>
        </p:txBody>
      </p:sp>
      <p:pic>
        <p:nvPicPr>
          <p:cNvPr id="9" name="Content Placeholder 8" descr="A graph of a path diagram&#10;&#10;AI-generated content may be incorrect.">
            <a:extLst>
              <a:ext uri="{FF2B5EF4-FFF2-40B4-BE49-F238E27FC236}">
                <a16:creationId xmlns:a16="http://schemas.microsoft.com/office/drawing/2014/main" id="{AE75605B-AE51-5DCB-A43B-4C9088EAE1E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9788" y="3259713"/>
            <a:ext cx="5157787" cy="2175312"/>
          </a:xfrm>
        </p:spPr>
      </p:pic>
      <p:sp>
        <p:nvSpPr>
          <p:cNvPr id="5" name="Text Placeholder 4">
            <a:extLst>
              <a:ext uri="{FF2B5EF4-FFF2-40B4-BE49-F238E27FC236}">
                <a16:creationId xmlns:a16="http://schemas.microsoft.com/office/drawing/2014/main" id="{06A84AD5-660A-0D55-A82F-5BCE05933E71}"/>
              </a:ext>
            </a:extLst>
          </p:cNvPr>
          <p:cNvSpPr>
            <a:spLocks noGrp="1"/>
          </p:cNvSpPr>
          <p:nvPr>
            <p:ph type="body" sz="quarter" idx="3"/>
          </p:nvPr>
        </p:nvSpPr>
        <p:spPr/>
        <p:txBody>
          <a:bodyPr>
            <a:normAutofit fontScale="92500"/>
          </a:bodyPr>
          <a:lstStyle/>
          <a:p>
            <a:r>
              <a:rPr lang="en-US" dirty="0"/>
              <a:t>Setpoint tracking </a:t>
            </a:r>
            <a:r>
              <a:rPr lang="en-US" b="0" dirty="0"/>
              <a:t>– Shows the north and east position together with the yaw angle</a:t>
            </a:r>
          </a:p>
        </p:txBody>
      </p:sp>
      <p:pic>
        <p:nvPicPr>
          <p:cNvPr id="11" name="Content Placeholder 10" descr="A group of graphs showing different positions&#10;&#10;AI-generated content may be incorrect.">
            <a:extLst>
              <a:ext uri="{FF2B5EF4-FFF2-40B4-BE49-F238E27FC236}">
                <a16:creationId xmlns:a16="http://schemas.microsoft.com/office/drawing/2014/main" id="{23A4587C-6706-13B3-747E-AD8AA2F1E9EC}"/>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72200" y="2785752"/>
            <a:ext cx="5183188" cy="3123233"/>
          </a:xfrm>
        </p:spPr>
      </p:pic>
    </p:spTree>
    <p:extLst>
      <p:ext uri="{BB962C8B-B14F-4D97-AF65-F5344CB8AC3E}">
        <p14:creationId xmlns:p14="http://schemas.microsoft.com/office/powerpoint/2010/main" val="39542137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A09CF-7094-2A93-0F8F-54A27CD15E65}"/>
              </a:ext>
            </a:extLst>
          </p:cNvPr>
          <p:cNvSpPr>
            <a:spLocks noGrp="1"/>
          </p:cNvSpPr>
          <p:nvPr>
            <p:ph type="title"/>
          </p:nvPr>
        </p:nvSpPr>
        <p:spPr/>
        <p:txBody>
          <a:bodyPr/>
          <a:lstStyle/>
          <a:p>
            <a:r>
              <a:rPr lang="en-US" dirty="0"/>
              <a:t>Trajectory tracking</a:t>
            </a:r>
          </a:p>
        </p:txBody>
      </p:sp>
      <p:sp>
        <p:nvSpPr>
          <p:cNvPr id="3" name="Text Placeholder 2">
            <a:extLst>
              <a:ext uri="{FF2B5EF4-FFF2-40B4-BE49-F238E27FC236}">
                <a16:creationId xmlns:a16="http://schemas.microsoft.com/office/drawing/2014/main" id="{09ADEB25-7D06-4D47-EEAF-1D7BF5AF4F3E}"/>
              </a:ext>
            </a:extLst>
          </p:cNvPr>
          <p:cNvSpPr>
            <a:spLocks noGrp="1"/>
          </p:cNvSpPr>
          <p:nvPr>
            <p:ph type="body" idx="1"/>
          </p:nvPr>
        </p:nvSpPr>
        <p:spPr/>
        <p:txBody>
          <a:bodyPr>
            <a:normAutofit fontScale="92500"/>
          </a:bodyPr>
          <a:lstStyle/>
          <a:p>
            <a:r>
              <a:rPr lang="en-US" dirty="0"/>
              <a:t>Path plot </a:t>
            </a:r>
            <a:r>
              <a:rPr lang="en-US" b="0" dirty="0"/>
              <a:t>– Shows position of the vessel together with waypoints</a:t>
            </a:r>
          </a:p>
        </p:txBody>
      </p:sp>
      <p:sp>
        <p:nvSpPr>
          <p:cNvPr id="5" name="Text Placeholder 4">
            <a:extLst>
              <a:ext uri="{FF2B5EF4-FFF2-40B4-BE49-F238E27FC236}">
                <a16:creationId xmlns:a16="http://schemas.microsoft.com/office/drawing/2014/main" id="{1C2D4FB7-4809-235A-ABE6-A7F7AA6D251A}"/>
              </a:ext>
            </a:extLst>
          </p:cNvPr>
          <p:cNvSpPr>
            <a:spLocks noGrp="1"/>
          </p:cNvSpPr>
          <p:nvPr>
            <p:ph type="body" sz="quarter" idx="3"/>
          </p:nvPr>
        </p:nvSpPr>
        <p:spPr/>
        <p:txBody>
          <a:bodyPr>
            <a:normAutofit fontScale="92500"/>
          </a:bodyPr>
          <a:lstStyle/>
          <a:p>
            <a:r>
              <a:rPr lang="en-US" dirty="0"/>
              <a:t>Setpoint tracking </a:t>
            </a:r>
            <a:r>
              <a:rPr lang="en-US" b="0" dirty="0"/>
              <a:t>– Shows the north and east position together with the yaw angle</a:t>
            </a:r>
          </a:p>
        </p:txBody>
      </p:sp>
      <p:pic>
        <p:nvPicPr>
          <p:cNvPr id="13" name="Content Placeholder 12" descr="A graph of a path and a path&#10;&#10;AI-generated content may be incorrect.">
            <a:extLst>
              <a:ext uri="{FF2B5EF4-FFF2-40B4-BE49-F238E27FC236}">
                <a16:creationId xmlns:a16="http://schemas.microsoft.com/office/drawing/2014/main" id="{B3020F42-48DB-63F1-7EFB-65D816750AF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9788" y="3259713"/>
            <a:ext cx="5157787" cy="2175312"/>
          </a:xfrm>
        </p:spPr>
      </p:pic>
      <p:pic>
        <p:nvPicPr>
          <p:cNvPr id="11" name="Content Placeholder 7" descr="A group of graphs showing different positions&#10;&#10;AI-generated content may be incorrect.">
            <a:extLst>
              <a:ext uri="{FF2B5EF4-FFF2-40B4-BE49-F238E27FC236}">
                <a16:creationId xmlns:a16="http://schemas.microsoft.com/office/drawing/2014/main" id="{4B933E40-016B-DE2F-A141-C876BFB691F2}"/>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72200" y="2785752"/>
            <a:ext cx="5183188" cy="3123233"/>
          </a:xfrm>
        </p:spPr>
      </p:pic>
    </p:spTree>
    <p:extLst>
      <p:ext uri="{BB962C8B-B14F-4D97-AF65-F5344CB8AC3E}">
        <p14:creationId xmlns:p14="http://schemas.microsoft.com/office/powerpoint/2010/main" val="15621051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9A51A-608B-5EC1-05EF-5167DAFBC200}"/>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87578660-89E4-F89C-7634-E61181573AF4}"/>
              </a:ext>
            </a:extLst>
          </p:cNvPr>
          <p:cNvSpPr>
            <a:spLocks noGrp="1"/>
          </p:cNvSpPr>
          <p:nvPr>
            <p:ph sz="half" idx="1"/>
          </p:nvPr>
        </p:nvSpPr>
        <p:spPr/>
        <p:txBody>
          <a:bodyPr>
            <a:normAutofit lnSpcReduction="10000"/>
          </a:bodyPr>
          <a:lstStyle/>
          <a:p>
            <a:pPr marL="0" indent="0">
              <a:buNone/>
            </a:pPr>
            <a:r>
              <a:rPr lang="en-US" dirty="0"/>
              <a:t>LQ optimal control and LPV performs very similar for the path following algorithm (simple).</a:t>
            </a:r>
          </a:p>
          <a:p>
            <a:pPr marL="0" indent="0">
              <a:buNone/>
            </a:pPr>
            <a:endParaRPr lang="en-US" dirty="0"/>
          </a:p>
          <a:p>
            <a:pPr marL="0" indent="0">
              <a:buNone/>
            </a:pPr>
            <a:r>
              <a:rPr lang="en-US" dirty="0"/>
              <a:t>LPV clearly outperforms LQ optimal control on trajectory tracking (advanced).</a:t>
            </a:r>
          </a:p>
          <a:p>
            <a:pPr marL="0" indent="0">
              <a:buNone/>
            </a:pPr>
            <a:endParaRPr lang="en-US" dirty="0"/>
          </a:p>
          <a:p>
            <a:pPr marL="0" indent="0">
              <a:buNone/>
            </a:pPr>
            <a:r>
              <a:rPr lang="en-US" dirty="0"/>
              <a:t>No big differences in total value.</a:t>
            </a:r>
          </a:p>
        </p:txBody>
      </p:sp>
      <p:pic>
        <p:nvPicPr>
          <p:cNvPr id="6" name="Content Placeholder 5">
            <a:extLst>
              <a:ext uri="{FF2B5EF4-FFF2-40B4-BE49-F238E27FC236}">
                <a16:creationId xmlns:a16="http://schemas.microsoft.com/office/drawing/2014/main" id="{90A4273C-8B89-B2C5-6487-E83075952517}"/>
              </a:ext>
            </a:extLst>
          </p:cNvPr>
          <p:cNvPicPr>
            <a:picLocks noGrp="1" noChangeAspect="1"/>
          </p:cNvPicPr>
          <p:nvPr>
            <p:ph sz="half" idx="2"/>
          </p:nvPr>
        </p:nvPicPr>
        <p:blipFill>
          <a:blip r:embed="rId2"/>
          <a:stretch>
            <a:fillRect/>
          </a:stretch>
        </p:blipFill>
        <p:spPr>
          <a:xfrm>
            <a:off x="6172200" y="2332003"/>
            <a:ext cx="5181600" cy="3338582"/>
          </a:xfrm>
          <a:prstGeom prst="rect">
            <a:avLst/>
          </a:prstGeom>
        </p:spPr>
      </p:pic>
    </p:spTree>
    <p:extLst>
      <p:ext uri="{BB962C8B-B14F-4D97-AF65-F5344CB8AC3E}">
        <p14:creationId xmlns:p14="http://schemas.microsoft.com/office/powerpoint/2010/main" val="12559331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3521B53-1BFE-C7A5-B59B-875560067632}"/>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226F51-F1A7-6169-AB86-54280B5406AB}"/>
              </a:ext>
            </a:extLst>
          </p:cNvPr>
          <p:cNvSpPr>
            <a:spLocks noGrp="1"/>
          </p:cNvSpPr>
          <p:nvPr>
            <p:ph type="ctrTitle"/>
          </p:nvPr>
        </p:nvSpPr>
        <p:spPr>
          <a:xfrm>
            <a:off x="838200" y="451381"/>
            <a:ext cx="10512552" cy="4066540"/>
          </a:xfrm>
        </p:spPr>
        <p:txBody>
          <a:bodyPr anchor="b">
            <a:normAutofit/>
          </a:bodyPr>
          <a:lstStyle/>
          <a:p>
            <a:pPr algn="l"/>
            <a:r>
              <a:rPr lang="en-US" sz="6600"/>
              <a:t>Environmentally friendly DP mode</a:t>
            </a:r>
          </a:p>
        </p:txBody>
      </p:sp>
      <p:sp>
        <p:nvSpPr>
          <p:cNvPr id="3" name="Subtitle 2">
            <a:extLst>
              <a:ext uri="{FF2B5EF4-FFF2-40B4-BE49-F238E27FC236}">
                <a16:creationId xmlns:a16="http://schemas.microsoft.com/office/drawing/2014/main" id="{233D2117-55C9-47DF-790B-0BA1AD7F1E27}"/>
              </a:ext>
            </a:extLst>
          </p:cNvPr>
          <p:cNvSpPr>
            <a:spLocks noGrp="1"/>
          </p:cNvSpPr>
          <p:nvPr>
            <p:ph type="subTitle" idx="1"/>
          </p:nvPr>
        </p:nvSpPr>
        <p:spPr>
          <a:xfrm>
            <a:off x="838199" y="4983276"/>
            <a:ext cx="10512552" cy="1126680"/>
          </a:xfrm>
        </p:spPr>
        <p:txBody>
          <a:bodyPr>
            <a:normAutofit/>
          </a:bodyPr>
          <a:lstStyle/>
          <a:p>
            <a:pPr algn="l"/>
            <a:r>
              <a:rPr lang="en-US" dirty="0"/>
              <a:t>Also known as green DP in industry</a:t>
            </a:r>
            <a:endParaRPr lang="en-US"/>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6599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C5D966-500E-61B2-6016-2FEEE5E1911B}"/>
              </a:ext>
            </a:extLst>
          </p:cNvPr>
          <p:cNvSpPr>
            <a:spLocks noGrp="1"/>
          </p:cNvSpPr>
          <p:nvPr>
            <p:ph type="ctrTitle"/>
          </p:nvPr>
        </p:nvSpPr>
        <p:spPr>
          <a:xfrm>
            <a:off x="838200" y="451381"/>
            <a:ext cx="10512552" cy="4066540"/>
          </a:xfrm>
        </p:spPr>
        <p:txBody>
          <a:bodyPr anchor="b">
            <a:normAutofit/>
          </a:bodyPr>
          <a:lstStyle/>
          <a:p>
            <a:pPr algn="l"/>
            <a:r>
              <a:rPr lang="en-US" sz="6600"/>
              <a:t>Brief introduction to dynamic positioning</a:t>
            </a:r>
          </a:p>
        </p:txBody>
      </p:sp>
      <p:sp>
        <p:nvSpPr>
          <p:cNvPr id="3" name="Subtitle 2">
            <a:extLst>
              <a:ext uri="{FF2B5EF4-FFF2-40B4-BE49-F238E27FC236}">
                <a16:creationId xmlns:a16="http://schemas.microsoft.com/office/drawing/2014/main" id="{C1D531A8-EDB5-65E5-F960-4F3705AB9CC8}"/>
              </a:ext>
            </a:extLst>
          </p:cNvPr>
          <p:cNvSpPr>
            <a:spLocks noGrp="1"/>
          </p:cNvSpPr>
          <p:nvPr>
            <p:ph type="subTitle" idx="1"/>
          </p:nvPr>
        </p:nvSpPr>
        <p:spPr>
          <a:xfrm>
            <a:off x="838199" y="4983276"/>
            <a:ext cx="10512552" cy="1126680"/>
          </a:xfrm>
        </p:spPr>
        <p:txBody>
          <a:bodyPr>
            <a:normAutofit/>
          </a:bodyPr>
          <a:lstStyle/>
          <a:p>
            <a:pPr algn="l"/>
            <a:r>
              <a:rPr lang="en-US" dirty="0"/>
              <a:t>Highlight some key concepts associated with DP</a:t>
            </a:r>
            <a:endParaRPr lang="en-US"/>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3414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02898-AF6F-EFF1-051F-6D9AFBC2C545}"/>
              </a:ext>
            </a:extLst>
          </p:cNvPr>
          <p:cNvSpPr>
            <a:spLocks noGrp="1"/>
          </p:cNvSpPr>
          <p:nvPr>
            <p:ph type="title"/>
          </p:nvPr>
        </p:nvSpPr>
        <p:spPr/>
        <p:txBody>
          <a:bodyPr/>
          <a:lstStyle/>
          <a:p>
            <a:r>
              <a:rPr lang="en-US" dirty="0"/>
              <a:t>Green DP</a:t>
            </a:r>
          </a:p>
        </p:txBody>
      </p:sp>
      <p:sp>
        <p:nvSpPr>
          <p:cNvPr id="3" name="Content Placeholder 2">
            <a:extLst>
              <a:ext uri="{FF2B5EF4-FFF2-40B4-BE49-F238E27FC236}">
                <a16:creationId xmlns:a16="http://schemas.microsoft.com/office/drawing/2014/main" id="{9F8FEFBC-B259-63B5-B2F3-1EE20EA39343}"/>
              </a:ext>
            </a:extLst>
          </p:cNvPr>
          <p:cNvSpPr>
            <a:spLocks noGrp="1"/>
          </p:cNvSpPr>
          <p:nvPr>
            <p:ph sz="half" idx="1"/>
          </p:nvPr>
        </p:nvSpPr>
        <p:spPr/>
        <p:txBody>
          <a:bodyPr/>
          <a:lstStyle/>
          <a:p>
            <a:pPr marL="0" indent="0">
              <a:buNone/>
            </a:pPr>
            <a:r>
              <a:rPr lang="en-US" dirty="0"/>
              <a:t>Define the following cost function:</a:t>
            </a:r>
          </a:p>
          <a:p>
            <a:pPr marL="0" indent="0">
              <a:buNone/>
            </a:pPr>
            <a:endParaRPr lang="en-US" dirty="0"/>
          </a:p>
          <a:p>
            <a:pPr marL="0" indent="0">
              <a:buNone/>
            </a:pPr>
            <a:endParaRPr lang="en-US" dirty="0"/>
          </a:p>
          <a:p>
            <a:pPr marL="0" indent="0">
              <a:buNone/>
            </a:pPr>
            <a:r>
              <a:rPr lang="en-US" dirty="0"/>
              <a:t>It defines a circular operational area where vessel is allowed to drift with small or no penalty. Movement outside the circle is harshly penalized.</a:t>
            </a:r>
          </a:p>
        </p:txBody>
      </p:sp>
      <p:pic>
        <p:nvPicPr>
          <p:cNvPr id="26" name="Content Placeholder 25">
            <a:extLst>
              <a:ext uri="{FF2B5EF4-FFF2-40B4-BE49-F238E27FC236}">
                <a16:creationId xmlns:a16="http://schemas.microsoft.com/office/drawing/2014/main" id="{0523518B-169C-4B30-4293-81B8D17A6D2C}"/>
              </a:ext>
            </a:extLst>
          </p:cNvPr>
          <p:cNvPicPr>
            <a:picLocks noGrp="1" noChangeAspect="1"/>
          </p:cNvPicPr>
          <p:nvPr>
            <p:ph sz="half" idx="2"/>
          </p:nvPr>
        </p:nvPicPr>
        <p:blipFill>
          <a:blip r:embed="rId2"/>
          <a:stretch>
            <a:fillRect/>
          </a:stretch>
        </p:blipFill>
        <p:spPr>
          <a:xfrm>
            <a:off x="6172200" y="2288920"/>
            <a:ext cx="5181600" cy="3424748"/>
          </a:xfrm>
          <a:prstGeom prst="rect">
            <a:avLst/>
          </a:prstGeom>
        </p:spPr>
      </p:pic>
      <p:pic>
        <p:nvPicPr>
          <p:cNvPr id="28" name="Picture 27">
            <a:extLst>
              <a:ext uri="{FF2B5EF4-FFF2-40B4-BE49-F238E27FC236}">
                <a16:creationId xmlns:a16="http://schemas.microsoft.com/office/drawing/2014/main" id="{28A6FD07-02A8-2002-34A3-9AAA9BAE1ABD}"/>
              </a:ext>
            </a:extLst>
          </p:cNvPr>
          <p:cNvPicPr>
            <a:picLocks noChangeAspect="1"/>
          </p:cNvPicPr>
          <p:nvPr/>
        </p:nvPicPr>
        <p:blipFill>
          <a:blip r:embed="rId3"/>
          <a:stretch>
            <a:fillRect/>
          </a:stretch>
        </p:blipFill>
        <p:spPr>
          <a:xfrm>
            <a:off x="920750" y="2633586"/>
            <a:ext cx="4753638" cy="1095528"/>
          </a:xfrm>
          <a:prstGeom prst="rect">
            <a:avLst/>
          </a:prstGeom>
        </p:spPr>
      </p:pic>
    </p:spTree>
    <p:extLst>
      <p:ext uri="{BB962C8B-B14F-4D97-AF65-F5344CB8AC3E}">
        <p14:creationId xmlns:p14="http://schemas.microsoft.com/office/powerpoint/2010/main" val="33776933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BF560-D152-C147-ABFE-1A783DFC3E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7CF718-29EB-D2D5-9E88-C8D699A1014D}"/>
              </a:ext>
            </a:extLst>
          </p:cNvPr>
          <p:cNvSpPr>
            <a:spLocks noGrp="1"/>
          </p:cNvSpPr>
          <p:nvPr>
            <p:ph type="title"/>
          </p:nvPr>
        </p:nvSpPr>
        <p:spPr/>
        <p:txBody>
          <a:bodyPr/>
          <a:lstStyle/>
          <a:p>
            <a:r>
              <a:rPr lang="en-US" dirty="0"/>
              <a:t>Comparing two types of weather conditions</a:t>
            </a:r>
          </a:p>
        </p:txBody>
      </p:sp>
      <p:sp>
        <p:nvSpPr>
          <p:cNvPr id="3" name="Text Placeholder 2">
            <a:extLst>
              <a:ext uri="{FF2B5EF4-FFF2-40B4-BE49-F238E27FC236}">
                <a16:creationId xmlns:a16="http://schemas.microsoft.com/office/drawing/2014/main" id="{BEE7EAB1-C8A5-D9FD-C475-98E0F45BA0DB}"/>
              </a:ext>
            </a:extLst>
          </p:cNvPr>
          <p:cNvSpPr>
            <a:spLocks noGrp="1"/>
          </p:cNvSpPr>
          <p:nvPr>
            <p:ph type="body" idx="1"/>
          </p:nvPr>
        </p:nvSpPr>
        <p:spPr/>
        <p:txBody>
          <a:bodyPr>
            <a:normAutofit/>
          </a:bodyPr>
          <a:lstStyle/>
          <a:p>
            <a:r>
              <a:rPr lang="en-US" dirty="0"/>
              <a:t>Simulation set 1</a:t>
            </a:r>
          </a:p>
        </p:txBody>
      </p:sp>
      <p:sp>
        <p:nvSpPr>
          <p:cNvPr id="5" name="Text Placeholder 4">
            <a:extLst>
              <a:ext uri="{FF2B5EF4-FFF2-40B4-BE49-F238E27FC236}">
                <a16:creationId xmlns:a16="http://schemas.microsoft.com/office/drawing/2014/main" id="{0DAAF1C0-A0ED-E698-7DA1-11366E6D8871}"/>
              </a:ext>
            </a:extLst>
          </p:cNvPr>
          <p:cNvSpPr>
            <a:spLocks noGrp="1"/>
          </p:cNvSpPr>
          <p:nvPr>
            <p:ph type="body" sz="quarter" idx="3"/>
          </p:nvPr>
        </p:nvSpPr>
        <p:spPr/>
        <p:txBody>
          <a:bodyPr>
            <a:normAutofit/>
          </a:bodyPr>
          <a:lstStyle/>
          <a:p>
            <a:r>
              <a:rPr lang="en-US" dirty="0"/>
              <a:t>Simulation set 2</a:t>
            </a:r>
            <a:endParaRPr lang="en-US" b="0" dirty="0"/>
          </a:p>
        </p:txBody>
      </p:sp>
      <p:sp>
        <p:nvSpPr>
          <p:cNvPr id="6" name="Content Placeholder 5">
            <a:extLst>
              <a:ext uri="{FF2B5EF4-FFF2-40B4-BE49-F238E27FC236}">
                <a16:creationId xmlns:a16="http://schemas.microsoft.com/office/drawing/2014/main" id="{09D575B2-2D0E-05B6-5DA6-78B0235EF940}"/>
              </a:ext>
            </a:extLst>
          </p:cNvPr>
          <p:cNvSpPr>
            <a:spLocks noGrp="1"/>
          </p:cNvSpPr>
          <p:nvPr>
            <p:ph sz="half" idx="2"/>
          </p:nvPr>
        </p:nvSpPr>
        <p:spPr/>
        <p:txBody>
          <a:bodyPr/>
          <a:lstStyle/>
          <a:p>
            <a:pPr marL="0" indent="0">
              <a:buNone/>
            </a:pPr>
            <a:r>
              <a:rPr lang="en-US" dirty="0"/>
              <a:t>Waves and current are generated by a modified random walk algorithm</a:t>
            </a:r>
          </a:p>
          <a:p>
            <a:pPr marL="0" indent="0">
              <a:buNone/>
            </a:pPr>
            <a:endParaRPr lang="en-US" dirty="0"/>
          </a:p>
          <a:p>
            <a:pPr marL="0" indent="0">
              <a:buNone/>
            </a:pPr>
            <a:endParaRPr lang="en-US" dirty="0"/>
          </a:p>
          <a:p>
            <a:pPr marL="0" indent="0">
              <a:buNone/>
            </a:pPr>
            <a:endParaRPr lang="en-US" dirty="0"/>
          </a:p>
          <a:p>
            <a:pPr marL="0" indent="0">
              <a:buNone/>
            </a:pPr>
            <a:r>
              <a:rPr lang="en-US" dirty="0"/>
              <a:t>With </a:t>
            </a:r>
            <a:r>
              <a:rPr lang="el-GR" dirty="0"/>
              <a:t>α</a:t>
            </a:r>
            <a:r>
              <a:rPr lang="en-US" dirty="0"/>
              <a:t> (reduction factor) set to 0.9.</a:t>
            </a:r>
          </a:p>
          <a:p>
            <a:endParaRPr lang="en-US" dirty="0"/>
          </a:p>
        </p:txBody>
      </p:sp>
      <p:pic>
        <p:nvPicPr>
          <p:cNvPr id="8" name="Picture 7">
            <a:extLst>
              <a:ext uri="{FF2B5EF4-FFF2-40B4-BE49-F238E27FC236}">
                <a16:creationId xmlns:a16="http://schemas.microsoft.com/office/drawing/2014/main" id="{D2EAF25A-F03C-E715-25B3-D9C8F34877AD}"/>
              </a:ext>
            </a:extLst>
          </p:cNvPr>
          <p:cNvPicPr>
            <a:picLocks noChangeAspect="1"/>
          </p:cNvPicPr>
          <p:nvPr/>
        </p:nvPicPr>
        <p:blipFill>
          <a:blip r:embed="rId2"/>
          <a:stretch>
            <a:fillRect/>
          </a:stretch>
        </p:blipFill>
        <p:spPr>
          <a:xfrm>
            <a:off x="1883776" y="3997257"/>
            <a:ext cx="2800741" cy="971686"/>
          </a:xfrm>
          <a:prstGeom prst="rect">
            <a:avLst/>
          </a:prstGeom>
        </p:spPr>
      </p:pic>
      <p:sp>
        <p:nvSpPr>
          <p:cNvPr id="10" name="Content Placeholder 9">
            <a:extLst>
              <a:ext uri="{FF2B5EF4-FFF2-40B4-BE49-F238E27FC236}">
                <a16:creationId xmlns:a16="http://schemas.microsoft.com/office/drawing/2014/main" id="{38542B5A-0BA4-154B-6CC3-9DAC1DA199DD}"/>
              </a:ext>
            </a:extLst>
          </p:cNvPr>
          <p:cNvSpPr>
            <a:spLocks noGrp="1"/>
          </p:cNvSpPr>
          <p:nvPr>
            <p:ph sz="quarter" idx="4"/>
          </p:nvPr>
        </p:nvSpPr>
        <p:spPr/>
        <p:txBody>
          <a:bodyPr/>
          <a:lstStyle/>
          <a:p>
            <a:pPr marL="0" indent="0">
              <a:buNone/>
            </a:pPr>
            <a:r>
              <a:rPr lang="en-US" dirty="0"/>
              <a:t>Waves and current are generated without a reduction factor, i.e., </a:t>
            </a:r>
            <a:r>
              <a:rPr lang="el-GR" dirty="0"/>
              <a:t>α</a:t>
            </a:r>
            <a:r>
              <a:rPr lang="en-US" dirty="0"/>
              <a:t> = 1.</a:t>
            </a:r>
          </a:p>
          <a:p>
            <a:pPr marL="0" indent="0">
              <a:buNone/>
            </a:pPr>
            <a:endParaRPr lang="en-US" dirty="0"/>
          </a:p>
          <a:p>
            <a:pPr marL="0" indent="0">
              <a:buNone/>
            </a:pPr>
            <a:r>
              <a:rPr lang="en-US" dirty="0"/>
              <a:t>This allows the waves and current forces to drift far away from zero.</a:t>
            </a:r>
          </a:p>
        </p:txBody>
      </p:sp>
    </p:spTree>
    <p:extLst>
      <p:ext uri="{BB962C8B-B14F-4D97-AF65-F5344CB8AC3E}">
        <p14:creationId xmlns:p14="http://schemas.microsoft.com/office/powerpoint/2010/main" val="41718993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20387-AF9D-FF42-89DF-70D113967575}"/>
              </a:ext>
            </a:extLst>
          </p:cNvPr>
          <p:cNvSpPr>
            <a:spLocks noGrp="1"/>
          </p:cNvSpPr>
          <p:nvPr>
            <p:ph type="title"/>
          </p:nvPr>
        </p:nvSpPr>
        <p:spPr/>
        <p:txBody>
          <a:bodyPr/>
          <a:lstStyle/>
          <a:p>
            <a:r>
              <a:rPr lang="en-US" dirty="0"/>
              <a:t>Simulation results from Monte Carlo simulation</a:t>
            </a:r>
          </a:p>
        </p:txBody>
      </p:sp>
      <p:sp>
        <p:nvSpPr>
          <p:cNvPr id="3" name="Text Placeholder 2">
            <a:extLst>
              <a:ext uri="{FF2B5EF4-FFF2-40B4-BE49-F238E27FC236}">
                <a16:creationId xmlns:a16="http://schemas.microsoft.com/office/drawing/2014/main" id="{5518F780-C5D9-F5FD-6166-33107C64D7DC}"/>
              </a:ext>
            </a:extLst>
          </p:cNvPr>
          <p:cNvSpPr>
            <a:spLocks noGrp="1"/>
          </p:cNvSpPr>
          <p:nvPr>
            <p:ph type="body" idx="1"/>
          </p:nvPr>
        </p:nvSpPr>
        <p:spPr/>
        <p:txBody>
          <a:bodyPr/>
          <a:lstStyle/>
          <a:p>
            <a:r>
              <a:rPr lang="en-US" dirty="0"/>
              <a:t>Simulation set 1 </a:t>
            </a:r>
            <a:r>
              <a:rPr lang="en-US" b="0" dirty="0"/>
              <a:t>– Mild weather conditions</a:t>
            </a:r>
          </a:p>
        </p:txBody>
      </p:sp>
      <p:sp>
        <p:nvSpPr>
          <p:cNvPr id="5" name="Text Placeholder 4">
            <a:extLst>
              <a:ext uri="{FF2B5EF4-FFF2-40B4-BE49-F238E27FC236}">
                <a16:creationId xmlns:a16="http://schemas.microsoft.com/office/drawing/2014/main" id="{D9CFCD91-5D32-7E36-3CE2-36A20CD03FD2}"/>
              </a:ext>
            </a:extLst>
          </p:cNvPr>
          <p:cNvSpPr>
            <a:spLocks noGrp="1"/>
          </p:cNvSpPr>
          <p:nvPr>
            <p:ph type="body" sz="quarter" idx="3"/>
          </p:nvPr>
        </p:nvSpPr>
        <p:spPr/>
        <p:txBody>
          <a:bodyPr/>
          <a:lstStyle/>
          <a:p>
            <a:r>
              <a:rPr lang="en-US" dirty="0"/>
              <a:t>Simulation set 2 </a:t>
            </a:r>
            <a:r>
              <a:rPr lang="en-US" b="0" dirty="0"/>
              <a:t>– Harsher weather conditions</a:t>
            </a:r>
          </a:p>
        </p:txBody>
      </p:sp>
      <p:pic>
        <p:nvPicPr>
          <p:cNvPr id="16" name="Picture 15">
            <a:extLst>
              <a:ext uri="{FF2B5EF4-FFF2-40B4-BE49-F238E27FC236}">
                <a16:creationId xmlns:a16="http://schemas.microsoft.com/office/drawing/2014/main" id="{9233CEBF-D47E-B4A1-CBC8-BADD4DDDBA4C}"/>
              </a:ext>
            </a:extLst>
          </p:cNvPr>
          <p:cNvPicPr>
            <a:picLocks noChangeAspect="1"/>
          </p:cNvPicPr>
          <p:nvPr/>
        </p:nvPicPr>
        <p:blipFill>
          <a:blip r:embed="rId2"/>
          <a:stretch>
            <a:fillRect/>
          </a:stretch>
        </p:blipFill>
        <p:spPr>
          <a:xfrm>
            <a:off x="971302" y="5693793"/>
            <a:ext cx="4888405" cy="910391"/>
          </a:xfrm>
          <a:prstGeom prst="rect">
            <a:avLst/>
          </a:prstGeom>
        </p:spPr>
      </p:pic>
      <p:pic>
        <p:nvPicPr>
          <p:cNvPr id="20" name="Picture 19">
            <a:extLst>
              <a:ext uri="{FF2B5EF4-FFF2-40B4-BE49-F238E27FC236}">
                <a16:creationId xmlns:a16="http://schemas.microsoft.com/office/drawing/2014/main" id="{6FD36824-ED49-F3E6-EE78-31604A523B37}"/>
              </a:ext>
            </a:extLst>
          </p:cNvPr>
          <p:cNvPicPr>
            <a:picLocks noChangeAspect="1"/>
          </p:cNvPicPr>
          <p:nvPr/>
        </p:nvPicPr>
        <p:blipFill>
          <a:blip r:embed="rId3"/>
          <a:stretch>
            <a:fillRect/>
          </a:stretch>
        </p:blipFill>
        <p:spPr>
          <a:xfrm>
            <a:off x="6499347" y="5693124"/>
            <a:ext cx="4528893" cy="911060"/>
          </a:xfrm>
          <a:prstGeom prst="rect">
            <a:avLst/>
          </a:prstGeom>
        </p:spPr>
      </p:pic>
      <p:pic>
        <p:nvPicPr>
          <p:cNvPr id="12" name="Content Placeholder 9" descr="A graph of a number&#10;&#10;AI-generated content may be incorrect.">
            <a:extLst>
              <a:ext uri="{FF2B5EF4-FFF2-40B4-BE49-F238E27FC236}">
                <a16:creationId xmlns:a16="http://schemas.microsoft.com/office/drawing/2014/main" id="{BE9D9A3E-F564-2E7F-F5E1-16060E600357}"/>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839788" y="2577543"/>
            <a:ext cx="5157787" cy="3107927"/>
          </a:xfrm>
        </p:spPr>
      </p:pic>
      <p:pic>
        <p:nvPicPr>
          <p:cNvPr id="13" name="Content Placeholder 7" descr="A graph of a number and a number&#10;&#10;AI-generated content may be incorrect.">
            <a:extLst>
              <a:ext uri="{FF2B5EF4-FFF2-40B4-BE49-F238E27FC236}">
                <a16:creationId xmlns:a16="http://schemas.microsoft.com/office/drawing/2014/main" id="{C13660E3-8206-78C6-2063-5A5957A9ABB3}"/>
              </a:ext>
            </a:extLst>
          </p:cNvPr>
          <p:cNvPicPr>
            <a:picLocks noGrp="1" noChangeAspect="1"/>
          </p:cNvPicPr>
          <p:nvPr>
            <p:ph sz="quarter" idx="4"/>
          </p:nvPr>
        </p:nvPicPr>
        <p:blipFill>
          <a:blip r:embed="rId5">
            <a:extLst>
              <a:ext uri="{28A0092B-C50C-407E-A947-70E740481C1C}">
                <a14:useLocalDpi xmlns:a14="http://schemas.microsoft.com/office/drawing/2010/main" val="0"/>
              </a:ext>
            </a:extLst>
          </a:blip>
          <a:stretch>
            <a:fillRect/>
          </a:stretch>
        </p:blipFill>
        <p:spPr>
          <a:xfrm>
            <a:off x="6169024" y="2577543"/>
            <a:ext cx="5183188" cy="3123233"/>
          </a:xfrm>
          <a:prstGeom prst="rect">
            <a:avLst/>
          </a:prstGeom>
        </p:spPr>
      </p:pic>
    </p:spTree>
    <p:extLst>
      <p:ext uri="{BB962C8B-B14F-4D97-AF65-F5344CB8AC3E}">
        <p14:creationId xmlns:p14="http://schemas.microsoft.com/office/powerpoint/2010/main" val="13218759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360C4E-4828-AC94-C7DA-E7D67B30E634}"/>
              </a:ext>
            </a:extLst>
          </p:cNvPr>
          <p:cNvSpPr>
            <a:spLocks noGrp="1"/>
          </p:cNvSpPr>
          <p:nvPr>
            <p:ph type="ctrTitle"/>
          </p:nvPr>
        </p:nvSpPr>
        <p:spPr>
          <a:xfrm>
            <a:off x="838200" y="451381"/>
            <a:ext cx="10512552" cy="4066540"/>
          </a:xfrm>
        </p:spPr>
        <p:txBody>
          <a:bodyPr anchor="b">
            <a:normAutofit/>
          </a:bodyPr>
          <a:lstStyle/>
          <a:p>
            <a:pPr algn="l"/>
            <a:r>
              <a:rPr lang="en-US" sz="6600"/>
              <a:t>Thruster allocation</a:t>
            </a:r>
          </a:p>
        </p:txBody>
      </p:sp>
      <p:sp>
        <p:nvSpPr>
          <p:cNvPr id="3" name="Subtitle 2">
            <a:extLst>
              <a:ext uri="{FF2B5EF4-FFF2-40B4-BE49-F238E27FC236}">
                <a16:creationId xmlns:a16="http://schemas.microsoft.com/office/drawing/2014/main" id="{CC86676F-9FE4-3227-DABE-7A536D4BA354}"/>
              </a:ext>
            </a:extLst>
          </p:cNvPr>
          <p:cNvSpPr>
            <a:spLocks noGrp="1"/>
          </p:cNvSpPr>
          <p:nvPr>
            <p:ph type="subTitle" idx="1"/>
          </p:nvPr>
        </p:nvSpPr>
        <p:spPr>
          <a:xfrm>
            <a:off x="838199" y="4983276"/>
            <a:ext cx="10512552" cy="1126680"/>
          </a:xfrm>
        </p:spPr>
        <p:txBody>
          <a:bodyPr>
            <a:normAutofit/>
          </a:bodyPr>
          <a:lstStyle/>
          <a:p>
            <a:pPr algn="l"/>
            <a:r>
              <a:rPr lang="en-US" dirty="0"/>
              <a:t>A brief introduction to thruster allocation in the context of LQ optimal control</a:t>
            </a:r>
            <a:endParaRPr lang="en-US"/>
          </a:p>
        </p:txBody>
      </p:sp>
      <p:sp>
        <p:nvSpPr>
          <p:cNvPr id="15"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085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3D4E1-ACC2-0116-1802-3F32F915F9EC}"/>
              </a:ext>
            </a:extLst>
          </p:cNvPr>
          <p:cNvSpPr>
            <a:spLocks noGrp="1"/>
          </p:cNvSpPr>
          <p:nvPr>
            <p:ph type="title"/>
          </p:nvPr>
        </p:nvSpPr>
        <p:spPr/>
        <p:txBody>
          <a:bodyPr/>
          <a:lstStyle/>
          <a:p>
            <a:r>
              <a:rPr lang="en-US" dirty="0"/>
              <a:t>Thruster allocation algorithms</a:t>
            </a:r>
          </a:p>
        </p:txBody>
      </p:sp>
      <p:pic>
        <p:nvPicPr>
          <p:cNvPr id="24" name="Picture 23">
            <a:extLst>
              <a:ext uri="{FF2B5EF4-FFF2-40B4-BE49-F238E27FC236}">
                <a16:creationId xmlns:a16="http://schemas.microsoft.com/office/drawing/2014/main" id="{47208C9D-B45D-DD5B-B1D6-B7117D1786EF}"/>
              </a:ext>
            </a:extLst>
          </p:cNvPr>
          <p:cNvPicPr>
            <a:picLocks noChangeAspect="1"/>
          </p:cNvPicPr>
          <p:nvPr/>
        </p:nvPicPr>
        <p:blipFill>
          <a:blip r:embed="rId2"/>
          <a:stretch>
            <a:fillRect/>
          </a:stretch>
        </p:blipFill>
        <p:spPr>
          <a:xfrm>
            <a:off x="160771" y="2944799"/>
            <a:ext cx="2844380" cy="1142231"/>
          </a:xfrm>
          <a:prstGeom prst="rect">
            <a:avLst/>
          </a:prstGeom>
        </p:spPr>
      </p:pic>
      <p:sp>
        <p:nvSpPr>
          <p:cNvPr id="27" name="Title 1">
            <a:extLst>
              <a:ext uri="{FF2B5EF4-FFF2-40B4-BE49-F238E27FC236}">
                <a16:creationId xmlns:a16="http://schemas.microsoft.com/office/drawing/2014/main" id="{5EBA8472-FE7F-29C7-445B-7463D549F508}"/>
              </a:ext>
            </a:extLst>
          </p:cNvPr>
          <p:cNvSpPr txBox="1">
            <a:spLocks/>
          </p:cNvSpPr>
          <p:nvPr/>
        </p:nvSpPr>
        <p:spPr>
          <a:xfrm>
            <a:off x="707572" y="1851971"/>
            <a:ext cx="2467212" cy="6829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Explicit solution</a:t>
            </a:r>
          </a:p>
        </p:txBody>
      </p:sp>
      <p:pic>
        <p:nvPicPr>
          <p:cNvPr id="37" name="Picture 36">
            <a:extLst>
              <a:ext uri="{FF2B5EF4-FFF2-40B4-BE49-F238E27FC236}">
                <a16:creationId xmlns:a16="http://schemas.microsoft.com/office/drawing/2014/main" id="{D1F636D9-9617-F734-2CA2-0EB9D90EACDF}"/>
              </a:ext>
            </a:extLst>
          </p:cNvPr>
          <p:cNvPicPr>
            <a:picLocks noChangeAspect="1"/>
          </p:cNvPicPr>
          <p:nvPr/>
        </p:nvPicPr>
        <p:blipFill>
          <a:blip r:embed="rId3"/>
          <a:stretch>
            <a:fillRect/>
          </a:stretch>
        </p:blipFill>
        <p:spPr>
          <a:xfrm>
            <a:off x="7009973" y="2442877"/>
            <a:ext cx="5168764" cy="2743421"/>
          </a:xfrm>
          <a:prstGeom prst="rect">
            <a:avLst/>
          </a:prstGeom>
        </p:spPr>
      </p:pic>
      <p:sp>
        <p:nvSpPr>
          <p:cNvPr id="28" name="Title 1">
            <a:extLst>
              <a:ext uri="{FF2B5EF4-FFF2-40B4-BE49-F238E27FC236}">
                <a16:creationId xmlns:a16="http://schemas.microsoft.com/office/drawing/2014/main" id="{7E00B8DC-16EA-4431-78F3-54C1B1D9000C}"/>
              </a:ext>
            </a:extLst>
          </p:cNvPr>
          <p:cNvSpPr txBox="1">
            <a:spLocks/>
          </p:cNvSpPr>
          <p:nvPr/>
        </p:nvSpPr>
        <p:spPr>
          <a:xfrm>
            <a:off x="4542761" y="1836722"/>
            <a:ext cx="2467212" cy="6829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QP solution</a:t>
            </a:r>
          </a:p>
        </p:txBody>
      </p:sp>
      <p:pic>
        <p:nvPicPr>
          <p:cNvPr id="32" name="Picture 31">
            <a:extLst>
              <a:ext uri="{FF2B5EF4-FFF2-40B4-BE49-F238E27FC236}">
                <a16:creationId xmlns:a16="http://schemas.microsoft.com/office/drawing/2014/main" id="{559F30FF-337A-CCDB-3A35-AD81841CAAC0}"/>
              </a:ext>
            </a:extLst>
          </p:cNvPr>
          <p:cNvPicPr>
            <a:picLocks noChangeAspect="1"/>
          </p:cNvPicPr>
          <p:nvPr/>
        </p:nvPicPr>
        <p:blipFill>
          <a:blip r:embed="rId4"/>
          <a:stretch>
            <a:fillRect/>
          </a:stretch>
        </p:blipFill>
        <p:spPr>
          <a:xfrm>
            <a:off x="3174784" y="2534967"/>
            <a:ext cx="4061061" cy="2026428"/>
          </a:xfrm>
          <a:prstGeom prst="rect">
            <a:avLst/>
          </a:prstGeom>
        </p:spPr>
      </p:pic>
      <p:sp>
        <p:nvSpPr>
          <p:cNvPr id="35" name="Title 1">
            <a:extLst>
              <a:ext uri="{FF2B5EF4-FFF2-40B4-BE49-F238E27FC236}">
                <a16:creationId xmlns:a16="http://schemas.microsoft.com/office/drawing/2014/main" id="{5FD7562F-9156-C83B-F6FC-50B57E1FDE06}"/>
              </a:ext>
            </a:extLst>
          </p:cNvPr>
          <p:cNvSpPr txBox="1">
            <a:spLocks/>
          </p:cNvSpPr>
          <p:nvPr/>
        </p:nvSpPr>
        <p:spPr>
          <a:xfrm>
            <a:off x="8360770" y="1836722"/>
            <a:ext cx="2862402" cy="6829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Nonlinear programming</a:t>
            </a:r>
          </a:p>
        </p:txBody>
      </p:sp>
    </p:spTree>
    <p:extLst>
      <p:ext uri="{BB962C8B-B14F-4D97-AF65-F5344CB8AC3E}">
        <p14:creationId xmlns:p14="http://schemas.microsoft.com/office/powerpoint/2010/main" val="14440840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39A41-F9AE-B896-B406-338164EB3A44}"/>
              </a:ext>
            </a:extLst>
          </p:cNvPr>
          <p:cNvSpPr>
            <a:spLocks noGrp="1"/>
          </p:cNvSpPr>
          <p:nvPr>
            <p:ph type="title"/>
          </p:nvPr>
        </p:nvSpPr>
        <p:spPr/>
        <p:txBody>
          <a:bodyPr/>
          <a:lstStyle/>
          <a:p>
            <a:r>
              <a:rPr lang="en-US" dirty="0"/>
              <a:t>Thruster forces and moment</a:t>
            </a:r>
          </a:p>
        </p:txBody>
      </p:sp>
      <p:grpSp>
        <p:nvGrpSpPr>
          <p:cNvPr id="3" name="Group 2">
            <a:extLst>
              <a:ext uri="{FF2B5EF4-FFF2-40B4-BE49-F238E27FC236}">
                <a16:creationId xmlns:a16="http://schemas.microsoft.com/office/drawing/2014/main" id="{C2FA4414-792D-4D10-CA83-BCEB4DF9F38C}"/>
              </a:ext>
            </a:extLst>
          </p:cNvPr>
          <p:cNvGrpSpPr/>
          <p:nvPr/>
        </p:nvGrpSpPr>
        <p:grpSpPr>
          <a:xfrm>
            <a:off x="2320562" y="2369993"/>
            <a:ext cx="8557826" cy="3806990"/>
            <a:chOff x="2000640" y="2326590"/>
            <a:chExt cx="8557826" cy="3806990"/>
          </a:xfrm>
        </p:grpSpPr>
        <p:grpSp>
          <p:nvGrpSpPr>
            <p:cNvPr id="4" name="Group 3">
              <a:extLst>
                <a:ext uri="{FF2B5EF4-FFF2-40B4-BE49-F238E27FC236}">
                  <a16:creationId xmlns:a16="http://schemas.microsoft.com/office/drawing/2014/main" id="{D2701FDE-7D65-97BE-BDF8-021B02CA5CF0}"/>
                </a:ext>
              </a:extLst>
            </p:cNvPr>
            <p:cNvGrpSpPr/>
            <p:nvPr/>
          </p:nvGrpSpPr>
          <p:grpSpPr>
            <a:xfrm rot="19826688">
              <a:off x="2203929" y="2326590"/>
              <a:ext cx="8354537" cy="2204817"/>
              <a:chOff x="2721454" y="1896984"/>
              <a:chExt cx="8354537" cy="2204817"/>
            </a:xfrm>
          </p:grpSpPr>
          <p:sp>
            <p:nvSpPr>
              <p:cNvPr id="8" name="Rectangle 7">
                <a:extLst>
                  <a:ext uri="{FF2B5EF4-FFF2-40B4-BE49-F238E27FC236}">
                    <a16:creationId xmlns:a16="http://schemas.microsoft.com/office/drawing/2014/main" id="{E78DB76F-E225-18C9-26A9-25BA2FD11547}"/>
                  </a:ext>
                </a:extLst>
              </p:cNvPr>
              <p:cNvSpPr/>
              <p:nvPr/>
            </p:nvSpPr>
            <p:spPr>
              <a:xfrm>
                <a:off x="3959978" y="1896984"/>
                <a:ext cx="4031226" cy="1582994"/>
              </a:xfrm>
              <a:prstGeom prst="rect">
                <a:avLst/>
              </a:prstGeom>
              <a:solidFill>
                <a:schemeClr val="bg2">
                  <a:lumMod val="9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2FBF4B0-29B1-6229-B30A-59E9F2430F61}"/>
                  </a:ext>
                </a:extLst>
              </p:cNvPr>
              <p:cNvSpPr/>
              <p:nvPr/>
            </p:nvSpPr>
            <p:spPr>
              <a:xfrm>
                <a:off x="6737592" y="1896984"/>
                <a:ext cx="2507225" cy="1582994"/>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F526C942-E675-7FB3-27C2-83AFF331EBB2}"/>
                  </a:ext>
                </a:extLst>
              </p:cNvPr>
              <p:cNvCxnSpPr>
                <a:cxnSpLocks/>
              </p:cNvCxnSpPr>
              <p:nvPr/>
            </p:nvCxnSpPr>
            <p:spPr>
              <a:xfrm flipH="1">
                <a:off x="6286919" y="2702238"/>
                <a:ext cx="6376" cy="104484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3" name="Rectangle 12">
                <a:extLst>
                  <a:ext uri="{FF2B5EF4-FFF2-40B4-BE49-F238E27FC236}">
                    <a16:creationId xmlns:a16="http://schemas.microsoft.com/office/drawing/2014/main" id="{ADDCCE11-658F-6EC1-0C83-1CB32A22D212}"/>
                  </a:ext>
                </a:extLst>
              </p:cNvPr>
              <p:cNvSpPr/>
              <p:nvPr/>
            </p:nvSpPr>
            <p:spPr>
              <a:xfrm>
                <a:off x="9372800" y="2503815"/>
                <a:ext cx="1703191" cy="369332"/>
              </a:xfrm>
              <a:prstGeom prst="rect">
                <a:avLst/>
              </a:prstGeom>
              <a:noFill/>
            </p:spPr>
            <p:txBody>
              <a:bodyPr wrap="square" lIns="91440" tIns="45720" rIns="91440" bIns="45720">
                <a:spAutoFit/>
              </a:bodyPr>
              <a:lstStyle/>
              <a:p>
                <a:pPr algn="ctr"/>
                <a:r>
                  <a:rPr lang="en-US" dirty="0">
                    <a:ln w="0"/>
                  </a:rPr>
                  <a:t>x</a:t>
                </a:r>
                <a:r>
                  <a:rPr lang="en-US" baseline="30000" dirty="0">
                    <a:ln w="0"/>
                  </a:rPr>
                  <a:t>b</a:t>
                </a:r>
                <a:endParaRPr lang="en-US" dirty="0">
                  <a:ln w="0"/>
                </a:endParaRPr>
              </a:p>
            </p:txBody>
          </p:sp>
          <p:sp>
            <p:nvSpPr>
              <p:cNvPr id="14" name="Rectangle 13">
                <a:extLst>
                  <a:ext uri="{FF2B5EF4-FFF2-40B4-BE49-F238E27FC236}">
                    <a16:creationId xmlns:a16="http://schemas.microsoft.com/office/drawing/2014/main" id="{F19AA611-D64E-2164-0628-3F8D8F72D72D}"/>
                  </a:ext>
                </a:extLst>
              </p:cNvPr>
              <p:cNvSpPr/>
              <p:nvPr/>
            </p:nvSpPr>
            <p:spPr>
              <a:xfrm>
                <a:off x="5448988" y="3683341"/>
                <a:ext cx="1703191" cy="369332"/>
              </a:xfrm>
              <a:prstGeom prst="rect">
                <a:avLst/>
              </a:prstGeom>
              <a:noFill/>
            </p:spPr>
            <p:txBody>
              <a:bodyPr wrap="square" lIns="91440" tIns="45720" rIns="91440" bIns="45720">
                <a:spAutoFit/>
              </a:bodyPr>
              <a:lstStyle/>
              <a:p>
                <a:pPr algn="ctr"/>
                <a:r>
                  <a:rPr lang="en-US" dirty="0">
                    <a:ln w="0"/>
                  </a:rPr>
                  <a:t>y</a:t>
                </a:r>
                <a:r>
                  <a:rPr lang="en-US" baseline="30000" dirty="0">
                    <a:ln w="0"/>
                  </a:rPr>
                  <a:t>b</a:t>
                </a:r>
                <a:endParaRPr lang="en-US" dirty="0">
                  <a:ln w="0"/>
                </a:endParaRPr>
              </a:p>
            </p:txBody>
          </p:sp>
          <p:cxnSp>
            <p:nvCxnSpPr>
              <p:cNvPr id="15" name="Straight Connector 14">
                <a:extLst>
                  <a:ext uri="{FF2B5EF4-FFF2-40B4-BE49-F238E27FC236}">
                    <a16:creationId xmlns:a16="http://schemas.microsoft.com/office/drawing/2014/main" id="{1E51479F-7D1D-C718-A13C-BEDD0AC916B6}"/>
                  </a:ext>
                </a:extLst>
              </p:cNvPr>
              <p:cNvCxnSpPr/>
              <p:nvPr/>
            </p:nvCxnSpPr>
            <p:spPr>
              <a:xfrm flipH="1" flipV="1">
                <a:off x="2721454" y="2688481"/>
                <a:ext cx="3571841" cy="13756"/>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A6E184BB-5494-1380-235B-01AAE827E593}"/>
                  </a:ext>
                </a:extLst>
              </p:cNvPr>
              <p:cNvSpPr/>
              <p:nvPr/>
            </p:nvSpPr>
            <p:spPr>
              <a:xfrm>
                <a:off x="3694426" y="2220980"/>
                <a:ext cx="117987" cy="28513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B5B2947F-5C5F-50BA-94EA-AB669821B6AD}"/>
                  </a:ext>
                </a:extLst>
              </p:cNvPr>
              <p:cNvCxnSpPr>
                <a:cxnSpLocks/>
              </p:cNvCxnSpPr>
              <p:nvPr/>
            </p:nvCxnSpPr>
            <p:spPr>
              <a:xfrm>
                <a:off x="3749962" y="2363546"/>
                <a:ext cx="210242" cy="0"/>
              </a:xfrm>
              <a:prstGeom prst="line">
                <a:avLst/>
              </a:prstGeom>
            </p:spPr>
            <p:style>
              <a:lnRef idx="2">
                <a:schemeClr val="dk1"/>
              </a:lnRef>
              <a:fillRef idx="0">
                <a:schemeClr val="dk1"/>
              </a:fillRef>
              <a:effectRef idx="1">
                <a:schemeClr val="dk1"/>
              </a:effectRef>
              <a:fontRef idx="minor">
                <a:schemeClr val="tx1"/>
              </a:fontRef>
            </p:style>
          </p:cxnSp>
          <p:sp>
            <p:nvSpPr>
              <p:cNvPr id="18" name="Oval 17">
                <a:extLst>
                  <a:ext uri="{FF2B5EF4-FFF2-40B4-BE49-F238E27FC236}">
                    <a16:creationId xmlns:a16="http://schemas.microsoft.com/office/drawing/2014/main" id="{73CECEB4-6062-0E41-AA43-826AB56E18D5}"/>
                  </a:ext>
                </a:extLst>
              </p:cNvPr>
              <p:cNvSpPr/>
              <p:nvPr/>
            </p:nvSpPr>
            <p:spPr>
              <a:xfrm rot="5400000">
                <a:off x="3694425" y="2220979"/>
                <a:ext cx="117987" cy="28513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8EC764F-91C9-0014-DC82-A1A163060150}"/>
                  </a:ext>
                </a:extLst>
              </p:cNvPr>
              <p:cNvSpPr/>
              <p:nvPr/>
            </p:nvSpPr>
            <p:spPr>
              <a:xfrm>
                <a:off x="3615183" y="2220978"/>
                <a:ext cx="274320" cy="27282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7DB4091-AA7E-177A-38F6-33ACD937C5AF}"/>
                  </a:ext>
                </a:extLst>
              </p:cNvPr>
              <p:cNvSpPr/>
              <p:nvPr/>
            </p:nvSpPr>
            <p:spPr>
              <a:xfrm>
                <a:off x="3694426" y="2884604"/>
                <a:ext cx="117987" cy="28513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98846430-43D7-13AD-F55C-3F74EB0E63E2}"/>
                  </a:ext>
                </a:extLst>
              </p:cNvPr>
              <p:cNvCxnSpPr>
                <a:cxnSpLocks/>
              </p:cNvCxnSpPr>
              <p:nvPr/>
            </p:nvCxnSpPr>
            <p:spPr>
              <a:xfrm>
                <a:off x="3749962" y="3027170"/>
                <a:ext cx="210242" cy="0"/>
              </a:xfrm>
              <a:prstGeom prst="line">
                <a:avLst/>
              </a:prstGeom>
            </p:spPr>
            <p:style>
              <a:lnRef idx="2">
                <a:schemeClr val="dk1"/>
              </a:lnRef>
              <a:fillRef idx="0">
                <a:schemeClr val="dk1"/>
              </a:fillRef>
              <a:effectRef idx="1">
                <a:schemeClr val="dk1"/>
              </a:effectRef>
              <a:fontRef idx="minor">
                <a:schemeClr val="tx1"/>
              </a:fontRef>
            </p:style>
          </p:cxnSp>
          <p:sp>
            <p:nvSpPr>
              <p:cNvPr id="22" name="Oval 21">
                <a:extLst>
                  <a:ext uri="{FF2B5EF4-FFF2-40B4-BE49-F238E27FC236}">
                    <a16:creationId xmlns:a16="http://schemas.microsoft.com/office/drawing/2014/main" id="{7DDBE173-3943-1173-ABA3-66D3018313DD}"/>
                  </a:ext>
                </a:extLst>
              </p:cNvPr>
              <p:cNvSpPr/>
              <p:nvPr/>
            </p:nvSpPr>
            <p:spPr>
              <a:xfrm rot="5400000">
                <a:off x="3694425" y="2884603"/>
                <a:ext cx="117987" cy="28513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289B13F-E620-2B9F-BAC4-2C6EA6B873A5}"/>
                  </a:ext>
                </a:extLst>
              </p:cNvPr>
              <p:cNvSpPr/>
              <p:nvPr/>
            </p:nvSpPr>
            <p:spPr>
              <a:xfrm>
                <a:off x="3615183" y="2884602"/>
                <a:ext cx="274320" cy="27282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A5DB877-E156-EB5C-F01B-70CC2B592093}"/>
                  </a:ext>
                </a:extLst>
              </p:cNvPr>
              <p:cNvSpPr/>
              <p:nvPr/>
            </p:nvSpPr>
            <p:spPr>
              <a:xfrm>
                <a:off x="7510089" y="1896984"/>
                <a:ext cx="117987" cy="1582994"/>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4F2E178C-D380-6FF5-6B02-669FD37377E1}"/>
                  </a:ext>
                </a:extLst>
              </p:cNvPr>
              <p:cNvSpPr/>
              <p:nvPr/>
            </p:nvSpPr>
            <p:spPr>
              <a:xfrm rot="5400000">
                <a:off x="7546222" y="2644046"/>
                <a:ext cx="45719" cy="117987"/>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28BEB5D-8C6D-4417-3CFA-711810E4D7CF}"/>
                  </a:ext>
                </a:extLst>
              </p:cNvPr>
              <p:cNvSpPr/>
              <p:nvPr/>
            </p:nvSpPr>
            <p:spPr>
              <a:xfrm rot="10800000">
                <a:off x="7546221" y="2644045"/>
                <a:ext cx="45719" cy="117987"/>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657246C-7BBB-DD1D-D227-4591134DCC83}"/>
                  </a:ext>
                </a:extLst>
              </p:cNvPr>
              <p:cNvCxnSpPr>
                <a:cxnSpLocks/>
              </p:cNvCxnSpPr>
              <p:nvPr/>
            </p:nvCxnSpPr>
            <p:spPr>
              <a:xfrm>
                <a:off x="6286919" y="2702238"/>
                <a:ext cx="349318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8" name="Rectangle 27">
                <a:extLst>
                  <a:ext uri="{FF2B5EF4-FFF2-40B4-BE49-F238E27FC236}">
                    <a16:creationId xmlns:a16="http://schemas.microsoft.com/office/drawing/2014/main" id="{A7597659-3BC1-7C3A-FCB5-07FDC7ACE122}"/>
                  </a:ext>
                </a:extLst>
              </p:cNvPr>
              <p:cNvSpPr/>
              <p:nvPr/>
            </p:nvSpPr>
            <p:spPr>
              <a:xfrm>
                <a:off x="3539667" y="1899115"/>
                <a:ext cx="424835" cy="276999"/>
              </a:xfrm>
              <a:prstGeom prst="rect">
                <a:avLst/>
              </a:prstGeom>
              <a:noFill/>
            </p:spPr>
            <p:txBody>
              <a:bodyPr wrap="square" lIns="91440" tIns="45720" rIns="91440" bIns="45720">
                <a:spAutoFit/>
              </a:bodyPr>
              <a:lstStyle/>
              <a:p>
                <a:pPr algn="ctr"/>
                <a:r>
                  <a:rPr lang="en-US" sz="1200" dirty="0">
                    <a:ln w="0"/>
                    <a:solidFill>
                      <a:srgbClr val="FF0000"/>
                    </a:solidFill>
                  </a:rPr>
                  <a:t>(1)</a:t>
                </a:r>
              </a:p>
            </p:txBody>
          </p:sp>
          <p:sp>
            <p:nvSpPr>
              <p:cNvPr id="29" name="Rectangle 28">
                <a:extLst>
                  <a:ext uri="{FF2B5EF4-FFF2-40B4-BE49-F238E27FC236}">
                    <a16:creationId xmlns:a16="http://schemas.microsoft.com/office/drawing/2014/main" id="{1BB8366B-C488-AD24-0C67-C21662762787}"/>
                  </a:ext>
                </a:extLst>
              </p:cNvPr>
              <p:cNvSpPr/>
              <p:nvPr/>
            </p:nvSpPr>
            <p:spPr>
              <a:xfrm>
                <a:off x="3541000" y="3212627"/>
                <a:ext cx="424835" cy="276999"/>
              </a:xfrm>
              <a:prstGeom prst="rect">
                <a:avLst/>
              </a:prstGeom>
              <a:noFill/>
            </p:spPr>
            <p:txBody>
              <a:bodyPr wrap="square" lIns="91440" tIns="45720" rIns="91440" bIns="45720">
                <a:spAutoFit/>
              </a:bodyPr>
              <a:lstStyle/>
              <a:p>
                <a:pPr algn="ctr"/>
                <a:r>
                  <a:rPr lang="en-US" sz="1200" dirty="0">
                    <a:ln w="0"/>
                    <a:solidFill>
                      <a:srgbClr val="FF0000"/>
                    </a:solidFill>
                  </a:rPr>
                  <a:t>(2)</a:t>
                </a:r>
              </a:p>
            </p:txBody>
          </p:sp>
          <p:sp>
            <p:nvSpPr>
              <p:cNvPr id="30" name="Rectangle 29">
                <a:extLst>
                  <a:ext uri="{FF2B5EF4-FFF2-40B4-BE49-F238E27FC236}">
                    <a16:creationId xmlns:a16="http://schemas.microsoft.com/office/drawing/2014/main" id="{773F49FE-F8B5-066F-C425-B55E17D68B49}"/>
                  </a:ext>
                </a:extLst>
              </p:cNvPr>
              <p:cNvSpPr/>
              <p:nvPr/>
            </p:nvSpPr>
            <p:spPr>
              <a:xfrm>
                <a:off x="7632054" y="2252256"/>
                <a:ext cx="424835" cy="276999"/>
              </a:xfrm>
              <a:prstGeom prst="rect">
                <a:avLst/>
              </a:prstGeom>
              <a:noFill/>
            </p:spPr>
            <p:txBody>
              <a:bodyPr wrap="square" lIns="91440" tIns="45720" rIns="91440" bIns="45720">
                <a:spAutoFit/>
              </a:bodyPr>
              <a:lstStyle/>
              <a:p>
                <a:pPr algn="ctr"/>
                <a:r>
                  <a:rPr lang="en-US" sz="1200" dirty="0">
                    <a:ln w="0"/>
                    <a:solidFill>
                      <a:srgbClr val="FF0000"/>
                    </a:solidFill>
                  </a:rPr>
                  <a:t>(3)</a:t>
                </a:r>
              </a:p>
            </p:txBody>
          </p:sp>
          <p:sp>
            <p:nvSpPr>
              <p:cNvPr id="31" name="Right Brace 30">
                <a:extLst>
                  <a:ext uri="{FF2B5EF4-FFF2-40B4-BE49-F238E27FC236}">
                    <a16:creationId xmlns:a16="http://schemas.microsoft.com/office/drawing/2014/main" id="{5813FE83-0FB0-5316-9938-70D25833C9EF}"/>
                  </a:ext>
                </a:extLst>
              </p:cNvPr>
              <p:cNvSpPr/>
              <p:nvPr/>
            </p:nvSpPr>
            <p:spPr>
              <a:xfrm>
                <a:off x="3959726" y="2364535"/>
                <a:ext cx="91091" cy="322958"/>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ight Brace 31">
                <a:extLst>
                  <a:ext uri="{FF2B5EF4-FFF2-40B4-BE49-F238E27FC236}">
                    <a16:creationId xmlns:a16="http://schemas.microsoft.com/office/drawing/2014/main" id="{AB660043-D4EC-8639-4B15-EB9E791B5D8D}"/>
                  </a:ext>
                </a:extLst>
              </p:cNvPr>
              <p:cNvSpPr/>
              <p:nvPr/>
            </p:nvSpPr>
            <p:spPr>
              <a:xfrm>
                <a:off x="3959726" y="2702237"/>
                <a:ext cx="91091" cy="322958"/>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17B284F0-C83E-F960-26AD-3F6944FC361F}"/>
                  </a:ext>
                </a:extLst>
              </p:cNvPr>
              <p:cNvSpPr/>
              <p:nvPr/>
            </p:nvSpPr>
            <p:spPr>
              <a:xfrm>
                <a:off x="3995496" y="2371056"/>
                <a:ext cx="424835" cy="307777"/>
              </a:xfrm>
              <a:prstGeom prst="rect">
                <a:avLst/>
              </a:prstGeom>
              <a:noFill/>
            </p:spPr>
            <p:txBody>
              <a:bodyPr wrap="square" lIns="91440" tIns="45720" rIns="91440" bIns="45720">
                <a:spAutoFit/>
              </a:bodyPr>
              <a:lstStyle/>
              <a:p>
                <a:pPr algn="ctr"/>
                <a:r>
                  <a:rPr lang="en-US" sz="1400" dirty="0">
                    <a:ln w="0"/>
                    <a:solidFill>
                      <a:schemeClr val="accent1"/>
                    </a:solidFill>
                  </a:rPr>
                  <a:t>l</a:t>
                </a:r>
                <a:r>
                  <a:rPr lang="en-US" sz="1400" baseline="-25000" dirty="0">
                    <a:ln w="0"/>
                    <a:solidFill>
                      <a:schemeClr val="accent1"/>
                    </a:solidFill>
                  </a:rPr>
                  <a:t>1</a:t>
                </a:r>
                <a:endParaRPr lang="en-US" sz="1400" dirty="0">
                  <a:ln w="0"/>
                  <a:solidFill>
                    <a:schemeClr val="accent1"/>
                  </a:solidFill>
                </a:endParaRPr>
              </a:p>
            </p:txBody>
          </p:sp>
          <p:sp>
            <p:nvSpPr>
              <p:cNvPr id="34" name="Rectangle 33">
                <a:extLst>
                  <a:ext uri="{FF2B5EF4-FFF2-40B4-BE49-F238E27FC236}">
                    <a16:creationId xmlns:a16="http://schemas.microsoft.com/office/drawing/2014/main" id="{9CB73FDC-2E38-CB3E-3B2E-774DE01873F6}"/>
                  </a:ext>
                </a:extLst>
              </p:cNvPr>
              <p:cNvSpPr/>
              <p:nvPr/>
            </p:nvSpPr>
            <p:spPr>
              <a:xfrm>
                <a:off x="4005271" y="2707310"/>
                <a:ext cx="424835" cy="307777"/>
              </a:xfrm>
              <a:prstGeom prst="rect">
                <a:avLst/>
              </a:prstGeom>
              <a:noFill/>
            </p:spPr>
            <p:txBody>
              <a:bodyPr wrap="square" lIns="91440" tIns="45720" rIns="91440" bIns="45720">
                <a:spAutoFit/>
              </a:bodyPr>
              <a:lstStyle/>
              <a:p>
                <a:pPr algn="ctr"/>
                <a:r>
                  <a:rPr lang="en-US" sz="1400" dirty="0">
                    <a:ln w="0"/>
                    <a:solidFill>
                      <a:schemeClr val="accent1"/>
                    </a:solidFill>
                  </a:rPr>
                  <a:t>l</a:t>
                </a:r>
                <a:r>
                  <a:rPr lang="en-US" sz="1400" baseline="-25000" dirty="0">
                    <a:ln w="0"/>
                    <a:solidFill>
                      <a:schemeClr val="accent1"/>
                    </a:solidFill>
                  </a:rPr>
                  <a:t>2</a:t>
                </a:r>
                <a:endParaRPr lang="en-US" sz="1400" dirty="0">
                  <a:ln w="0"/>
                  <a:solidFill>
                    <a:schemeClr val="accent1"/>
                  </a:solidFill>
                </a:endParaRPr>
              </a:p>
            </p:txBody>
          </p:sp>
          <p:sp>
            <p:nvSpPr>
              <p:cNvPr id="35" name="Right Brace 34">
                <a:extLst>
                  <a:ext uri="{FF2B5EF4-FFF2-40B4-BE49-F238E27FC236}">
                    <a16:creationId xmlns:a16="http://schemas.microsoft.com/office/drawing/2014/main" id="{0D5E0121-51A0-BDC8-3E3A-541AA6F4A176}"/>
                  </a:ext>
                </a:extLst>
              </p:cNvPr>
              <p:cNvSpPr/>
              <p:nvPr/>
            </p:nvSpPr>
            <p:spPr>
              <a:xfrm rot="16200000">
                <a:off x="6895119" y="2008227"/>
                <a:ext cx="91091" cy="128016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Rectangle 35">
                <a:extLst>
                  <a:ext uri="{FF2B5EF4-FFF2-40B4-BE49-F238E27FC236}">
                    <a16:creationId xmlns:a16="http://schemas.microsoft.com/office/drawing/2014/main" id="{5064ECCA-7C4D-E320-65FB-18F5642F5EDF}"/>
                  </a:ext>
                </a:extLst>
              </p:cNvPr>
              <p:cNvSpPr/>
              <p:nvPr/>
            </p:nvSpPr>
            <p:spPr>
              <a:xfrm>
                <a:off x="6727816" y="2317642"/>
                <a:ext cx="461397" cy="307777"/>
              </a:xfrm>
              <a:prstGeom prst="rect">
                <a:avLst/>
              </a:prstGeom>
              <a:noFill/>
            </p:spPr>
            <p:txBody>
              <a:bodyPr wrap="square" lIns="91440" tIns="45720" rIns="91440" bIns="45720">
                <a:spAutoFit/>
              </a:bodyPr>
              <a:lstStyle/>
              <a:p>
                <a:pPr algn="ctr"/>
                <a:r>
                  <a:rPr lang="en-US" sz="1400" dirty="0">
                    <a:ln w="0"/>
                    <a:solidFill>
                      <a:schemeClr val="accent1"/>
                    </a:solidFill>
                  </a:rPr>
                  <a:t>l</a:t>
                </a:r>
                <a:r>
                  <a:rPr lang="en-US" sz="1400" baseline="-25000" dirty="0">
                    <a:ln w="0"/>
                    <a:solidFill>
                      <a:schemeClr val="accent1"/>
                    </a:solidFill>
                  </a:rPr>
                  <a:t>3</a:t>
                </a:r>
                <a:endParaRPr lang="en-US" sz="1400" dirty="0">
                  <a:ln w="0"/>
                  <a:solidFill>
                    <a:schemeClr val="accent1"/>
                  </a:solidFill>
                </a:endParaRPr>
              </a:p>
            </p:txBody>
          </p:sp>
          <p:cxnSp>
            <p:nvCxnSpPr>
              <p:cNvPr id="37" name="Straight Arrow Connector 36">
                <a:extLst>
                  <a:ext uri="{FF2B5EF4-FFF2-40B4-BE49-F238E27FC236}">
                    <a16:creationId xmlns:a16="http://schemas.microsoft.com/office/drawing/2014/main" id="{19D3BA82-5D30-6F05-D3EF-7F4655122594}"/>
                  </a:ext>
                </a:extLst>
              </p:cNvPr>
              <p:cNvCxnSpPr>
                <a:cxnSpLocks/>
              </p:cNvCxnSpPr>
              <p:nvPr/>
            </p:nvCxnSpPr>
            <p:spPr>
              <a:xfrm>
                <a:off x="7569080" y="3556421"/>
                <a:ext cx="0" cy="545380"/>
              </a:xfrm>
              <a:prstGeom prst="straightConnector1">
                <a:avLst/>
              </a:prstGeom>
              <a:ln w="57150">
                <a:tailEnd type="triangle"/>
              </a:ln>
            </p:spPr>
            <p:style>
              <a:lnRef idx="2">
                <a:schemeClr val="accent2"/>
              </a:lnRef>
              <a:fillRef idx="0">
                <a:schemeClr val="accent2"/>
              </a:fillRef>
              <a:effectRef idx="1">
                <a:schemeClr val="accent2"/>
              </a:effectRef>
              <a:fontRef idx="minor">
                <a:schemeClr val="tx1"/>
              </a:fontRef>
            </p:style>
          </p:cxnSp>
          <p:sp>
            <p:nvSpPr>
              <p:cNvPr id="38" name="TextBox 37">
                <a:extLst>
                  <a:ext uri="{FF2B5EF4-FFF2-40B4-BE49-F238E27FC236}">
                    <a16:creationId xmlns:a16="http://schemas.microsoft.com/office/drawing/2014/main" id="{7C05A990-8FF7-9E1B-1D50-2872874615B3}"/>
                  </a:ext>
                </a:extLst>
              </p:cNvPr>
              <p:cNvSpPr txBox="1"/>
              <p:nvPr/>
            </p:nvSpPr>
            <p:spPr>
              <a:xfrm>
                <a:off x="7164520" y="3580431"/>
                <a:ext cx="625551" cy="369332"/>
              </a:xfrm>
              <a:prstGeom prst="rect">
                <a:avLst/>
              </a:prstGeom>
              <a:noFill/>
            </p:spPr>
            <p:txBody>
              <a:bodyPr wrap="square">
                <a:spAutoFit/>
              </a:bodyPr>
              <a:lstStyle/>
              <a:p>
                <a:r>
                  <a:rPr lang="en-US" dirty="0">
                    <a:ln w="0"/>
                    <a:solidFill>
                      <a:schemeClr val="accent1"/>
                    </a:solidFill>
                  </a:rPr>
                  <a:t>f</a:t>
                </a:r>
                <a:r>
                  <a:rPr lang="en-US" baseline="-25000" dirty="0">
                    <a:ln w="0"/>
                    <a:solidFill>
                      <a:schemeClr val="accent1"/>
                    </a:solidFill>
                  </a:rPr>
                  <a:t>3</a:t>
                </a:r>
                <a:endParaRPr lang="en-US" dirty="0"/>
              </a:p>
            </p:txBody>
          </p:sp>
          <p:cxnSp>
            <p:nvCxnSpPr>
              <p:cNvPr id="39" name="Straight Arrow Connector 38">
                <a:extLst>
                  <a:ext uri="{FF2B5EF4-FFF2-40B4-BE49-F238E27FC236}">
                    <a16:creationId xmlns:a16="http://schemas.microsoft.com/office/drawing/2014/main" id="{EF89B0CE-85FB-C38E-772C-1563DA3AA2D3}"/>
                  </a:ext>
                </a:extLst>
              </p:cNvPr>
              <p:cNvCxnSpPr>
                <a:cxnSpLocks/>
              </p:cNvCxnSpPr>
              <p:nvPr/>
            </p:nvCxnSpPr>
            <p:spPr>
              <a:xfrm>
                <a:off x="4050817" y="2370845"/>
                <a:ext cx="1153722" cy="0"/>
              </a:xfrm>
              <a:prstGeom prst="straightConnector1">
                <a:avLst/>
              </a:prstGeom>
              <a:ln w="57150">
                <a:tailEnd type="triangle"/>
              </a:ln>
            </p:spPr>
            <p:style>
              <a:lnRef idx="2">
                <a:schemeClr val="accent2"/>
              </a:lnRef>
              <a:fillRef idx="0">
                <a:schemeClr val="accent2"/>
              </a:fillRef>
              <a:effectRef idx="1">
                <a:schemeClr val="accent2"/>
              </a:effectRef>
              <a:fontRef idx="minor">
                <a:schemeClr val="tx1"/>
              </a:fontRef>
            </p:style>
          </p:cxnSp>
          <p:sp>
            <p:nvSpPr>
              <p:cNvPr id="40" name="TextBox 39">
                <a:extLst>
                  <a:ext uri="{FF2B5EF4-FFF2-40B4-BE49-F238E27FC236}">
                    <a16:creationId xmlns:a16="http://schemas.microsoft.com/office/drawing/2014/main" id="{5247DD2E-7B77-997C-6243-B592F717C426}"/>
                  </a:ext>
                </a:extLst>
              </p:cNvPr>
              <p:cNvSpPr txBox="1"/>
              <p:nvPr/>
            </p:nvSpPr>
            <p:spPr>
              <a:xfrm>
                <a:off x="4470714" y="1965112"/>
                <a:ext cx="385741" cy="369332"/>
              </a:xfrm>
              <a:prstGeom prst="rect">
                <a:avLst/>
              </a:prstGeom>
              <a:noFill/>
            </p:spPr>
            <p:txBody>
              <a:bodyPr wrap="square">
                <a:spAutoFit/>
              </a:bodyPr>
              <a:lstStyle/>
              <a:p>
                <a:r>
                  <a:rPr lang="en-US" dirty="0">
                    <a:ln w="0"/>
                    <a:solidFill>
                      <a:schemeClr val="accent1"/>
                    </a:solidFill>
                  </a:rPr>
                  <a:t>f</a:t>
                </a:r>
                <a:r>
                  <a:rPr lang="en-US" baseline="-25000" dirty="0">
                    <a:ln w="0"/>
                    <a:solidFill>
                      <a:schemeClr val="accent1"/>
                    </a:solidFill>
                  </a:rPr>
                  <a:t>1</a:t>
                </a:r>
                <a:endParaRPr lang="en-US" dirty="0"/>
              </a:p>
            </p:txBody>
          </p:sp>
          <p:cxnSp>
            <p:nvCxnSpPr>
              <p:cNvPr id="41" name="Straight Arrow Connector 40">
                <a:extLst>
                  <a:ext uri="{FF2B5EF4-FFF2-40B4-BE49-F238E27FC236}">
                    <a16:creationId xmlns:a16="http://schemas.microsoft.com/office/drawing/2014/main" id="{DDF78C9C-A219-0F27-9F7C-31DF9622E870}"/>
                  </a:ext>
                </a:extLst>
              </p:cNvPr>
              <p:cNvCxnSpPr>
                <a:cxnSpLocks/>
              </p:cNvCxnSpPr>
              <p:nvPr/>
            </p:nvCxnSpPr>
            <p:spPr>
              <a:xfrm>
                <a:off x="4050657" y="3018052"/>
                <a:ext cx="545528" cy="0"/>
              </a:xfrm>
              <a:prstGeom prst="straightConnector1">
                <a:avLst/>
              </a:prstGeom>
              <a:ln w="57150">
                <a:tailEnd type="triangle"/>
              </a:ln>
            </p:spPr>
            <p:style>
              <a:lnRef idx="2">
                <a:schemeClr val="accent2"/>
              </a:lnRef>
              <a:fillRef idx="0">
                <a:schemeClr val="accent2"/>
              </a:fillRef>
              <a:effectRef idx="1">
                <a:schemeClr val="accent2"/>
              </a:effectRef>
              <a:fontRef idx="minor">
                <a:schemeClr val="tx1"/>
              </a:fontRef>
            </p:style>
          </p:cxnSp>
          <p:sp>
            <p:nvSpPr>
              <p:cNvPr id="42" name="TextBox 41">
                <a:extLst>
                  <a:ext uri="{FF2B5EF4-FFF2-40B4-BE49-F238E27FC236}">
                    <a16:creationId xmlns:a16="http://schemas.microsoft.com/office/drawing/2014/main" id="{4E9D4EE9-C3C4-4889-2773-EA83B573BC84}"/>
                  </a:ext>
                </a:extLst>
              </p:cNvPr>
              <p:cNvSpPr txBox="1"/>
              <p:nvPr/>
            </p:nvSpPr>
            <p:spPr>
              <a:xfrm>
                <a:off x="4167429" y="3056528"/>
                <a:ext cx="373170" cy="369332"/>
              </a:xfrm>
              <a:prstGeom prst="rect">
                <a:avLst/>
              </a:prstGeom>
              <a:noFill/>
            </p:spPr>
            <p:txBody>
              <a:bodyPr wrap="square">
                <a:spAutoFit/>
              </a:bodyPr>
              <a:lstStyle/>
              <a:p>
                <a:r>
                  <a:rPr lang="en-US" dirty="0">
                    <a:ln w="0"/>
                    <a:solidFill>
                      <a:schemeClr val="accent1"/>
                    </a:solidFill>
                  </a:rPr>
                  <a:t>f</a:t>
                </a:r>
                <a:r>
                  <a:rPr lang="en-US" baseline="-25000" dirty="0">
                    <a:ln w="0"/>
                    <a:solidFill>
                      <a:schemeClr val="accent1"/>
                    </a:solidFill>
                  </a:rPr>
                  <a:t>2</a:t>
                </a:r>
                <a:endParaRPr lang="en-US" dirty="0"/>
              </a:p>
            </p:txBody>
          </p:sp>
        </p:grpSp>
        <p:sp>
          <p:nvSpPr>
            <p:cNvPr id="5" name="Rectangle 4">
              <a:extLst>
                <a:ext uri="{FF2B5EF4-FFF2-40B4-BE49-F238E27FC236}">
                  <a16:creationId xmlns:a16="http://schemas.microsoft.com/office/drawing/2014/main" id="{5507CEEA-723C-EC13-4143-1F8C2226D948}"/>
                </a:ext>
              </a:extLst>
            </p:cNvPr>
            <p:cNvSpPr/>
            <p:nvPr/>
          </p:nvSpPr>
          <p:spPr>
            <a:xfrm>
              <a:off x="7581485" y="4236203"/>
              <a:ext cx="1414831" cy="72992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ͳ</a:t>
              </a:r>
              <a:r>
                <a:rPr lang="en-US" baseline="-25000" dirty="0"/>
                <a:t>3</a:t>
              </a:r>
              <a:r>
                <a:rPr lang="en-US" dirty="0"/>
                <a:t> = l</a:t>
              </a:r>
              <a:r>
                <a:rPr lang="en-US" baseline="-25000" dirty="0"/>
                <a:t>3</a:t>
              </a:r>
              <a:r>
                <a:rPr lang="en-US" dirty="0"/>
                <a:t>f</a:t>
              </a:r>
              <a:r>
                <a:rPr lang="en-US" baseline="-25000" dirty="0"/>
                <a:t>3</a:t>
              </a:r>
              <a:r>
                <a:rPr lang="en-US" dirty="0"/>
                <a:t> &gt; 0</a:t>
              </a:r>
            </a:p>
          </p:txBody>
        </p:sp>
        <p:sp>
          <p:nvSpPr>
            <p:cNvPr id="6" name="Rectangle 5">
              <a:extLst>
                <a:ext uri="{FF2B5EF4-FFF2-40B4-BE49-F238E27FC236}">
                  <a16:creationId xmlns:a16="http://schemas.microsoft.com/office/drawing/2014/main" id="{DAB2EEA6-3411-E2D0-5B57-0C49066BF9A2}"/>
                </a:ext>
              </a:extLst>
            </p:cNvPr>
            <p:cNvSpPr/>
            <p:nvPr/>
          </p:nvSpPr>
          <p:spPr>
            <a:xfrm>
              <a:off x="2000640" y="2958279"/>
              <a:ext cx="1414831" cy="72992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ͳ</a:t>
              </a:r>
              <a:r>
                <a:rPr lang="en-US" baseline="-25000" dirty="0"/>
                <a:t>1</a:t>
              </a:r>
              <a:r>
                <a:rPr lang="en-US" dirty="0"/>
                <a:t> = -l</a:t>
              </a:r>
              <a:r>
                <a:rPr lang="en-US" baseline="-25000" dirty="0"/>
                <a:t>1</a:t>
              </a:r>
              <a:r>
                <a:rPr lang="en-US" dirty="0"/>
                <a:t>f</a:t>
              </a:r>
              <a:r>
                <a:rPr lang="en-US" baseline="-25000" dirty="0"/>
                <a:t>1</a:t>
              </a:r>
              <a:r>
                <a:rPr lang="en-US" dirty="0"/>
                <a:t> &gt; 0</a:t>
              </a:r>
            </a:p>
          </p:txBody>
        </p:sp>
        <p:sp>
          <p:nvSpPr>
            <p:cNvPr id="7" name="Rectangle 6">
              <a:extLst>
                <a:ext uri="{FF2B5EF4-FFF2-40B4-BE49-F238E27FC236}">
                  <a16:creationId xmlns:a16="http://schemas.microsoft.com/office/drawing/2014/main" id="{18A54285-D13C-D33D-4E98-39830531E803}"/>
                </a:ext>
              </a:extLst>
            </p:cNvPr>
            <p:cNvSpPr/>
            <p:nvPr/>
          </p:nvSpPr>
          <p:spPr>
            <a:xfrm>
              <a:off x="4293142" y="5403658"/>
              <a:ext cx="1414831" cy="72992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ͳ</a:t>
              </a:r>
              <a:r>
                <a:rPr lang="en-US" baseline="-25000" dirty="0"/>
                <a:t>2</a:t>
              </a:r>
              <a:r>
                <a:rPr lang="en-US" dirty="0"/>
                <a:t> = -l</a:t>
              </a:r>
              <a:r>
                <a:rPr lang="en-US" baseline="-25000" dirty="0"/>
                <a:t>2</a:t>
              </a:r>
              <a:r>
                <a:rPr lang="en-US" dirty="0"/>
                <a:t>f</a:t>
              </a:r>
              <a:r>
                <a:rPr lang="en-US" baseline="-25000" dirty="0"/>
                <a:t>2</a:t>
              </a:r>
              <a:r>
                <a:rPr lang="en-US" dirty="0"/>
                <a:t> &lt; 0</a:t>
              </a:r>
            </a:p>
          </p:txBody>
        </p:sp>
      </p:grpSp>
    </p:spTree>
    <p:extLst>
      <p:ext uri="{BB962C8B-B14F-4D97-AF65-F5344CB8AC3E}">
        <p14:creationId xmlns:p14="http://schemas.microsoft.com/office/powerpoint/2010/main" val="1856520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3" name="Picture 242">
            <a:extLst>
              <a:ext uri="{FF2B5EF4-FFF2-40B4-BE49-F238E27FC236}">
                <a16:creationId xmlns:a16="http://schemas.microsoft.com/office/drawing/2014/main" id="{54271352-49E6-11E1-E6B0-A5F08FB870EE}"/>
              </a:ext>
            </a:extLst>
          </p:cNvPr>
          <p:cNvPicPr>
            <a:picLocks noChangeAspect="1"/>
          </p:cNvPicPr>
          <p:nvPr/>
        </p:nvPicPr>
        <p:blipFill>
          <a:blip r:embed="rId3"/>
          <a:stretch>
            <a:fillRect/>
          </a:stretch>
        </p:blipFill>
        <p:spPr>
          <a:xfrm>
            <a:off x="4377516" y="2133419"/>
            <a:ext cx="4744112" cy="1295581"/>
          </a:xfrm>
          <a:prstGeom prst="rect">
            <a:avLst/>
          </a:prstGeom>
        </p:spPr>
      </p:pic>
      <p:sp>
        <p:nvSpPr>
          <p:cNvPr id="2" name="Title 1">
            <a:extLst>
              <a:ext uri="{FF2B5EF4-FFF2-40B4-BE49-F238E27FC236}">
                <a16:creationId xmlns:a16="http://schemas.microsoft.com/office/drawing/2014/main" id="{055713C2-E09E-6333-442B-A3B5ABB8196D}"/>
              </a:ext>
            </a:extLst>
          </p:cNvPr>
          <p:cNvSpPr>
            <a:spLocks noGrp="1"/>
          </p:cNvSpPr>
          <p:nvPr>
            <p:ph type="title"/>
          </p:nvPr>
        </p:nvSpPr>
        <p:spPr/>
        <p:txBody>
          <a:bodyPr/>
          <a:lstStyle/>
          <a:p>
            <a:r>
              <a:rPr lang="en-US" dirty="0"/>
              <a:t>Thruster configurations</a:t>
            </a:r>
          </a:p>
        </p:txBody>
      </p:sp>
      <p:pic>
        <p:nvPicPr>
          <p:cNvPr id="3" name="Picture 2">
            <a:extLst>
              <a:ext uri="{FF2B5EF4-FFF2-40B4-BE49-F238E27FC236}">
                <a16:creationId xmlns:a16="http://schemas.microsoft.com/office/drawing/2014/main" id="{1D97BD9D-467C-BF16-3C88-A735F609257C}"/>
              </a:ext>
            </a:extLst>
          </p:cNvPr>
          <p:cNvPicPr>
            <a:picLocks noChangeAspect="1"/>
          </p:cNvPicPr>
          <p:nvPr/>
        </p:nvPicPr>
        <p:blipFill>
          <a:blip r:embed="rId4"/>
          <a:stretch>
            <a:fillRect/>
          </a:stretch>
        </p:blipFill>
        <p:spPr>
          <a:xfrm>
            <a:off x="838200" y="2213291"/>
            <a:ext cx="4239938" cy="1335024"/>
          </a:xfrm>
          <a:prstGeom prst="rect">
            <a:avLst/>
          </a:prstGeom>
        </p:spPr>
      </p:pic>
      <p:pic>
        <p:nvPicPr>
          <p:cNvPr id="182" name="Picture 181">
            <a:extLst>
              <a:ext uri="{FF2B5EF4-FFF2-40B4-BE49-F238E27FC236}">
                <a16:creationId xmlns:a16="http://schemas.microsoft.com/office/drawing/2014/main" id="{9B970820-711F-E4D8-41A9-9CC40C646E4E}"/>
              </a:ext>
            </a:extLst>
          </p:cNvPr>
          <p:cNvPicPr>
            <a:picLocks noChangeAspect="1"/>
          </p:cNvPicPr>
          <p:nvPr/>
        </p:nvPicPr>
        <p:blipFill>
          <a:blip r:embed="rId5"/>
          <a:stretch>
            <a:fillRect/>
          </a:stretch>
        </p:blipFill>
        <p:spPr>
          <a:xfrm>
            <a:off x="838200" y="3770222"/>
            <a:ext cx="4269587" cy="1335024"/>
          </a:xfrm>
          <a:prstGeom prst="rect">
            <a:avLst/>
          </a:prstGeom>
        </p:spPr>
      </p:pic>
      <p:pic>
        <p:nvPicPr>
          <p:cNvPr id="235" name="Picture 234">
            <a:extLst>
              <a:ext uri="{FF2B5EF4-FFF2-40B4-BE49-F238E27FC236}">
                <a16:creationId xmlns:a16="http://schemas.microsoft.com/office/drawing/2014/main" id="{E784F10D-F6F2-06D7-F556-397A54C92A38}"/>
              </a:ext>
            </a:extLst>
          </p:cNvPr>
          <p:cNvPicPr>
            <a:picLocks noChangeAspect="1"/>
          </p:cNvPicPr>
          <p:nvPr/>
        </p:nvPicPr>
        <p:blipFill>
          <a:blip r:embed="rId6"/>
          <a:stretch>
            <a:fillRect/>
          </a:stretch>
        </p:blipFill>
        <p:spPr>
          <a:xfrm>
            <a:off x="838200" y="5327153"/>
            <a:ext cx="4005071" cy="1335024"/>
          </a:xfrm>
          <a:prstGeom prst="rect">
            <a:avLst/>
          </a:prstGeom>
        </p:spPr>
      </p:pic>
      <p:cxnSp>
        <p:nvCxnSpPr>
          <p:cNvPr id="237" name="Straight Connector 236">
            <a:extLst>
              <a:ext uri="{FF2B5EF4-FFF2-40B4-BE49-F238E27FC236}">
                <a16:creationId xmlns:a16="http://schemas.microsoft.com/office/drawing/2014/main" id="{3C3400B5-EED0-B7CC-2390-5CC3C7558604}"/>
              </a:ext>
            </a:extLst>
          </p:cNvPr>
          <p:cNvCxnSpPr>
            <a:cxnSpLocks/>
          </p:cNvCxnSpPr>
          <p:nvPr/>
        </p:nvCxnSpPr>
        <p:spPr>
          <a:xfrm>
            <a:off x="5198219" y="2017864"/>
            <a:ext cx="0" cy="4644313"/>
          </a:xfrm>
          <a:prstGeom prst="line">
            <a:avLst/>
          </a:prstGeom>
          <a:ln>
            <a:prstDash val="dash"/>
          </a:ln>
        </p:spPr>
        <p:style>
          <a:lnRef idx="2">
            <a:schemeClr val="dk1"/>
          </a:lnRef>
          <a:fillRef idx="0">
            <a:schemeClr val="dk1"/>
          </a:fillRef>
          <a:effectRef idx="1">
            <a:schemeClr val="dk1"/>
          </a:effectRef>
          <a:fontRef idx="minor">
            <a:schemeClr val="tx1"/>
          </a:fontRef>
        </p:style>
      </p:cxnSp>
      <p:pic>
        <p:nvPicPr>
          <p:cNvPr id="239" name="Picture 238">
            <a:extLst>
              <a:ext uri="{FF2B5EF4-FFF2-40B4-BE49-F238E27FC236}">
                <a16:creationId xmlns:a16="http://schemas.microsoft.com/office/drawing/2014/main" id="{01FF639E-A163-FAAA-B109-ACAC424E72FC}"/>
              </a:ext>
            </a:extLst>
          </p:cNvPr>
          <p:cNvPicPr>
            <a:picLocks noChangeAspect="1"/>
          </p:cNvPicPr>
          <p:nvPr/>
        </p:nvPicPr>
        <p:blipFill>
          <a:blip r:embed="rId7"/>
          <a:stretch>
            <a:fillRect/>
          </a:stretch>
        </p:blipFill>
        <p:spPr>
          <a:xfrm>
            <a:off x="5466417" y="5257997"/>
            <a:ext cx="4262247" cy="1205223"/>
          </a:xfrm>
          <a:prstGeom prst="rect">
            <a:avLst/>
          </a:prstGeom>
        </p:spPr>
      </p:pic>
      <p:pic>
        <p:nvPicPr>
          <p:cNvPr id="245" name="Picture 244">
            <a:extLst>
              <a:ext uri="{FF2B5EF4-FFF2-40B4-BE49-F238E27FC236}">
                <a16:creationId xmlns:a16="http://schemas.microsoft.com/office/drawing/2014/main" id="{56C0EC88-803D-E553-5000-D703A942349D}"/>
              </a:ext>
            </a:extLst>
          </p:cNvPr>
          <p:cNvPicPr>
            <a:picLocks noChangeAspect="1"/>
          </p:cNvPicPr>
          <p:nvPr/>
        </p:nvPicPr>
        <p:blipFill>
          <a:blip r:embed="rId8"/>
          <a:stretch>
            <a:fillRect/>
          </a:stretch>
        </p:blipFill>
        <p:spPr>
          <a:xfrm>
            <a:off x="5334737" y="3770222"/>
            <a:ext cx="3896269" cy="1267002"/>
          </a:xfrm>
          <a:prstGeom prst="rect">
            <a:avLst/>
          </a:prstGeom>
        </p:spPr>
      </p:pic>
      <p:sp>
        <p:nvSpPr>
          <p:cNvPr id="252" name="Right Brace 251">
            <a:extLst>
              <a:ext uri="{FF2B5EF4-FFF2-40B4-BE49-F238E27FC236}">
                <a16:creationId xmlns:a16="http://schemas.microsoft.com/office/drawing/2014/main" id="{DD2CD7A4-949E-B26C-CFC6-AF17183B9195}"/>
              </a:ext>
            </a:extLst>
          </p:cNvPr>
          <p:cNvSpPr/>
          <p:nvPr/>
        </p:nvSpPr>
        <p:spPr>
          <a:xfrm>
            <a:off x="9747861" y="2017864"/>
            <a:ext cx="424965" cy="2927875"/>
          </a:xfrm>
          <a:prstGeom prst="rightBrace">
            <a:avLst>
              <a:gd name="adj1" fmla="val 0"/>
              <a:gd name="adj2" fmla="val 5000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53" name="Right Brace 252">
            <a:extLst>
              <a:ext uri="{FF2B5EF4-FFF2-40B4-BE49-F238E27FC236}">
                <a16:creationId xmlns:a16="http://schemas.microsoft.com/office/drawing/2014/main" id="{2B0E063E-857A-1E56-CBE7-1E757EB83EE5}"/>
              </a:ext>
            </a:extLst>
          </p:cNvPr>
          <p:cNvSpPr/>
          <p:nvPr/>
        </p:nvSpPr>
        <p:spPr>
          <a:xfrm>
            <a:off x="9747861" y="4945739"/>
            <a:ext cx="424965" cy="1716438"/>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54" name="Title 1">
            <a:extLst>
              <a:ext uri="{FF2B5EF4-FFF2-40B4-BE49-F238E27FC236}">
                <a16:creationId xmlns:a16="http://schemas.microsoft.com/office/drawing/2014/main" id="{0204D829-7EA3-90CC-1C46-CA7F0D7B154D}"/>
              </a:ext>
            </a:extLst>
          </p:cNvPr>
          <p:cNvSpPr txBox="1">
            <a:spLocks/>
          </p:cNvSpPr>
          <p:nvPr/>
        </p:nvSpPr>
        <p:spPr>
          <a:xfrm>
            <a:off x="1607129" y="1450423"/>
            <a:ext cx="2467212" cy="6829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Truster configuration</a:t>
            </a:r>
          </a:p>
        </p:txBody>
      </p:sp>
      <p:sp>
        <p:nvSpPr>
          <p:cNvPr id="255" name="Title 1">
            <a:extLst>
              <a:ext uri="{FF2B5EF4-FFF2-40B4-BE49-F238E27FC236}">
                <a16:creationId xmlns:a16="http://schemas.microsoft.com/office/drawing/2014/main" id="{86B165A5-CC51-8289-B918-CBFCFD94CF94}"/>
              </a:ext>
            </a:extLst>
          </p:cNvPr>
          <p:cNvSpPr txBox="1">
            <a:spLocks/>
          </p:cNvSpPr>
          <p:nvPr/>
        </p:nvSpPr>
        <p:spPr>
          <a:xfrm>
            <a:off x="5915337" y="1450423"/>
            <a:ext cx="3274549" cy="6829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t>Truster configuration matrix</a:t>
            </a:r>
          </a:p>
        </p:txBody>
      </p:sp>
      <p:sp>
        <p:nvSpPr>
          <p:cNvPr id="256" name="Title 1">
            <a:extLst>
              <a:ext uri="{FF2B5EF4-FFF2-40B4-BE49-F238E27FC236}">
                <a16:creationId xmlns:a16="http://schemas.microsoft.com/office/drawing/2014/main" id="{285E999D-00EA-9C0C-28E5-2098A991F5AA}"/>
              </a:ext>
            </a:extLst>
          </p:cNvPr>
          <p:cNvSpPr txBox="1">
            <a:spLocks/>
          </p:cNvSpPr>
          <p:nvPr/>
        </p:nvSpPr>
        <p:spPr>
          <a:xfrm>
            <a:off x="9446057" y="3140304"/>
            <a:ext cx="3274549" cy="6829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t>Nonrotatable</a:t>
            </a:r>
          </a:p>
          <a:p>
            <a:pPr algn="ctr"/>
            <a:r>
              <a:rPr lang="en-US" sz="2000" dirty="0"/>
              <a:t>thrusters</a:t>
            </a:r>
          </a:p>
        </p:txBody>
      </p:sp>
      <p:sp>
        <p:nvSpPr>
          <p:cNvPr id="257" name="Title 1">
            <a:extLst>
              <a:ext uri="{FF2B5EF4-FFF2-40B4-BE49-F238E27FC236}">
                <a16:creationId xmlns:a16="http://schemas.microsoft.com/office/drawing/2014/main" id="{C8C29AE3-FD32-7720-7918-AD0F8630D876}"/>
              </a:ext>
            </a:extLst>
          </p:cNvPr>
          <p:cNvSpPr txBox="1">
            <a:spLocks/>
          </p:cNvSpPr>
          <p:nvPr/>
        </p:nvSpPr>
        <p:spPr>
          <a:xfrm>
            <a:off x="9446057" y="5462460"/>
            <a:ext cx="3274549" cy="6829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t>Rotatable</a:t>
            </a:r>
          </a:p>
          <a:p>
            <a:pPr algn="ctr"/>
            <a:r>
              <a:rPr lang="en-US" sz="2000" dirty="0"/>
              <a:t>thrusters</a:t>
            </a:r>
          </a:p>
        </p:txBody>
      </p:sp>
    </p:spTree>
    <p:extLst>
      <p:ext uri="{BB962C8B-B14F-4D97-AF65-F5344CB8AC3E}">
        <p14:creationId xmlns:p14="http://schemas.microsoft.com/office/powerpoint/2010/main" val="15988994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0B664-5C1A-7E89-7578-D398A5E3FC4C}"/>
              </a:ext>
            </a:extLst>
          </p:cNvPr>
          <p:cNvSpPr>
            <a:spLocks noGrp="1"/>
          </p:cNvSpPr>
          <p:nvPr>
            <p:ph type="title"/>
          </p:nvPr>
        </p:nvSpPr>
        <p:spPr/>
        <p:txBody>
          <a:bodyPr/>
          <a:lstStyle/>
          <a:p>
            <a:r>
              <a:rPr lang="en-US" dirty="0"/>
              <a:t>Simulations run here</a:t>
            </a:r>
          </a:p>
        </p:txBody>
      </p:sp>
      <p:graphicFrame>
        <p:nvGraphicFramePr>
          <p:cNvPr id="4" name="Content Placeholder 3">
            <a:extLst>
              <a:ext uri="{FF2B5EF4-FFF2-40B4-BE49-F238E27FC236}">
                <a16:creationId xmlns:a16="http://schemas.microsoft.com/office/drawing/2014/main" id="{604620FD-6C45-3147-A27C-C1E1AAE9EAA7}"/>
              </a:ext>
            </a:extLst>
          </p:cNvPr>
          <p:cNvGraphicFramePr>
            <a:graphicFrameLocks noGrp="1"/>
          </p:cNvGraphicFramePr>
          <p:nvPr>
            <p:ph idx="1"/>
            <p:extLst>
              <p:ext uri="{D42A27DB-BD31-4B8C-83A1-F6EECF244321}">
                <p14:modId xmlns:p14="http://schemas.microsoft.com/office/powerpoint/2010/main" val="1807299501"/>
              </p:ext>
            </p:extLst>
          </p:nvPr>
        </p:nvGraphicFramePr>
        <p:xfrm>
          <a:off x="1343746" y="2002358"/>
          <a:ext cx="9504507" cy="3906520"/>
        </p:xfrm>
        <a:graphic>
          <a:graphicData uri="http://schemas.openxmlformats.org/drawingml/2006/table">
            <a:tbl>
              <a:tblPr firstRow="1" bandRow="1">
                <a:tableStyleId>{5C22544A-7EE6-4342-B048-85BDC9FD1C3A}</a:tableStyleId>
              </a:tblPr>
              <a:tblGrid>
                <a:gridCol w="632492">
                  <a:extLst>
                    <a:ext uri="{9D8B030D-6E8A-4147-A177-3AD203B41FA5}">
                      <a16:colId xmlns:a16="http://schemas.microsoft.com/office/drawing/2014/main" val="2292310575"/>
                    </a:ext>
                  </a:extLst>
                </a:gridCol>
                <a:gridCol w="1395612">
                  <a:extLst>
                    <a:ext uri="{9D8B030D-6E8A-4147-A177-3AD203B41FA5}">
                      <a16:colId xmlns:a16="http://schemas.microsoft.com/office/drawing/2014/main" val="148802260"/>
                    </a:ext>
                  </a:extLst>
                </a:gridCol>
                <a:gridCol w="5025198">
                  <a:extLst>
                    <a:ext uri="{9D8B030D-6E8A-4147-A177-3AD203B41FA5}">
                      <a16:colId xmlns:a16="http://schemas.microsoft.com/office/drawing/2014/main" val="2652335611"/>
                    </a:ext>
                  </a:extLst>
                </a:gridCol>
                <a:gridCol w="2451205">
                  <a:extLst>
                    <a:ext uri="{9D8B030D-6E8A-4147-A177-3AD203B41FA5}">
                      <a16:colId xmlns:a16="http://schemas.microsoft.com/office/drawing/2014/main" val="1644428047"/>
                    </a:ext>
                  </a:extLst>
                </a:gridCol>
              </a:tblGrid>
              <a:tr h="370840">
                <a:tc>
                  <a:txBody>
                    <a:bodyPr/>
                    <a:lstStyle/>
                    <a:p>
                      <a:r>
                        <a:rPr lang="en-US" dirty="0"/>
                        <a:t>Setup</a:t>
                      </a:r>
                    </a:p>
                  </a:txBody>
                  <a:tcPr/>
                </a:tc>
                <a:tc>
                  <a:txBody>
                    <a:bodyPr/>
                    <a:lstStyle/>
                    <a:p>
                      <a:r>
                        <a:rPr lang="en-US" dirty="0"/>
                        <a:t>Algorithm</a:t>
                      </a:r>
                    </a:p>
                  </a:txBody>
                  <a:tcPr/>
                </a:tc>
                <a:tc>
                  <a:txBody>
                    <a:bodyPr/>
                    <a:lstStyle/>
                    <a:p>
                      <a:r>
                        <a:rPr lang="en-US" dirty="0"/>
                        <a:t>Thruster configuration</a:t>
                      </a:r>
                    </a:p>
                  </a:txBody>
                  <a:tcPr/>
                </a:tc>
                <a:tc>
                  <a:txBody>
                    <a:bodyPr/>
                    <a:lstStyle/>
                    <a:p>
                      <a:r>
                        <a:rPr lang="en-US" dirty="0"/>
                        <a:t>Comment</a:t>
                      </a:r>
                    </a:p>
                  </a:txBody>
                  <a:tcPr/>
                </a:tc>
                <a:extLst>
                  <a:ext uri="{0D108BD9-81ED-4DB2-BD59-A6C34878D82A}">
                    <a16:rowId xmlns:a16="http://schemas.microsoft.com/office/drawing/2014/main" val="1084879565"/>
                  </a:ext>
                </a:extLst>
              </a:tr>
              <a:tr h="370840">
                <a:tc>
                  <a:txBody>
                    <a:bodyPr/>
                    <a:lstStyle/>
                    <a:p>
                      <a:r>
                        <a:rPr lang="en-US" dirty="0"/>
                        <a:t>L1</a:t>
                      </a:r>
                    </a:p>
                  </a:txBody>
                  <a:tcPr/>
                </a:tc>
                <a:tc>
                  <a:txBody>
                    <a:bodyPr/>
                    <a:lstStyle/>
                    <a:p>
                      <a:r>
                        <a:rPr lang="en-US" dirty="0"/>
                        <a:t>Explicit</a:t>
                      </a:r>
                    </a:p>
                  </a:txBody>
                  <a:tcPr/>
                </a:tc>
                <a:tc>
                  <a:txBody>
                    <a:bodyPr/>
                    <a:lstStyle/>
                    <a:p>
                      <a:r>
                        <a:rPr lang="en-US" sz="1400" dirty="0"/>
                        <a:t>Ship configuration 1: Two main propellers and one bow tunnel thruster</a:t>
                      </a:r>
                    </a:p>
                  </a:txBody>
                  <a:tcPr/>
                </a:tc>
                <a:tc>
                  <a:txBody>
                    <a:bodyPr/>
                    <a:lstStyle/>
                    <a:p>
                      <a:endParaRPr lang="en-US" sz="1400" dirty="0"/>
                    </a:p>
                  </a:txBody>
                  <a:tcPr/>
                </a:tc>
                <a:extLst>
                  <a:ext uri="{0D108BD9-81ED-4DB2-BD59-A6C34878D82A}">
                    <a16:rowId xmlns:a16="http://schemas.microsoft.com/office/drawing/2014/main" val="2075901315"/>
                  </a:ext>
                </a:extLst>
              </a:tr>
              <a:tr h="370840">
                <a:tc>
                  <a:txBody>
                    <a:bodyPr/>
                    <a:lstStyle/>
                    <a:p>
                      <a:r>
                        <a:rPr lang="en-US" dirty="0"/>
                        <a:t>L2</a:t>
                      </a:r>
                    </a:p>
                  </a:txBody>
                  <a:tcPr/>
                </a:tc>
                <a:tc>
                  <a:txBody>
                    <a:bodyPr/>
                    <a:lstStyle/>
                    <a:p>
                      <a:r>
                        <a:rPr lang="en-US" dirty="0"/>
                        <a:t>Explicit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Ship configuration 2: Two main propellers and two tunnel thruster</a:t>
                      </a:r>
                    </a:p>
                    <a:p>
                      <a:endParaRPr lang="en-US" dirty="0"/>
                    </a:p>
                  </a:txBody>
                  <a:tcPr/>
                </a:tc>
                <a:tc>
                  <a:txBody>
                    <a:bodyPr/>
                    <a:lstStyle/>
                    <a:p>
                      <a:endParaRPr lang="en-US" dirty="0"/>
                    </a:p>
                  </a:txBody>
                  <a:tcPr/>
                </a:tc>
                <a:extLst>
                  <a:ext uri="{0D108BD9-81ED-4DB2-BD59-A6C34878D82A}">
                    <a16:rowId xmlns:a16="http://schemas.microsoft.com/office/drawing/2014/main" val="3579152448"/>
                  </a:ext>
                </a:extLst>
              </a:tr>
              <a:tr h="370840">
                <a:tc>
                  <a:txBody>
                    <a:bodyPr/>
                    <a:lstStyle/>
                    <a:p>
                      <a:r>
                        <a:rPr lang="en-US" dirty="0"/>
                        <a:t>QP1</a:t>
                      </a:r>
                    </a:p>
                  </a:txBody>
                  <a:tcPr/>
                </a:tc>
                <a:tc>
                  <a:txBody>
                    <a:bodyPr/>
                    <a:lstStyle/>
                    <a:p>
                      <a:r>
                        <a:rPr lang="en-US" dirty="0"/>
                        <a:t>QP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Ship configuration 1: Two main propellers and one bow tunnel thruster</a:t>
                      </a:r>
                    </a:p>
                    <a:p>
                      <a:endParaRPr lang="en-US" dirty="0"/>
                    </a:p>
                  </a:txBody>
                  <a:tcPr/>
                </a:tc>
                <a:tc>
                  <a:txBody>
                    <a:bodyPr/>
                    <a:lstStyle/>
                    <a:p>
                      <a:r>
                        <a:rPr lang="en-US" sz="1400" dirty="0"/>
                        <a:t>This simulation is not shown here. Same results as L1</a:t>
                      </a:r>
                    </a:p>
                  </a:txBody>
                  <a:tcPr/>
                </a:tc>
                <a:extLst>
                  <a:ext uri="{0D108BD9-81ED-4DB2-BD59-A6C34878D82A}">
                    <a16:rowId xmlns:a16="http://schemas.microsoft.com/office/drawing/2014/main" val="3981157727"/>
                  </a:ext>
                </a:extLst>
              </a:tr>
              <a:tr h="370840">
                <a:tc>
                  <a:txBody>
                    <a:bodyPr/>
                    <a:lstStyle/>
                    <a:p>
                      <a:r>
                        <a:rPr lang="en-US" dirty="0"/>
                        <a:t>QP2</a:t>
                      </a:r>
                    </a:p>
                  </a:txBody>
                  <a:tcPr/>
                </a:tc>
                <a:tc>
                  <a:txBody>
                    <a:bodyPr/>
                    <a:lstStyle/>
                    <a:p>
                      <a:r>
                        <a:rPr lang="en-US" dirty="0"/>
                        <a:t>QP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Ship configuration 2: Two main propellers and two tunnel thruster</a:t>
                      </a:r>
                    </a:p>
                    <a:p>
                      <a:endParaRPr lang="en-US" dirty="0"/>
                    </a:p>
                  </a:txBody>
                  <a:tcPr/>
                </a:tc>
                <a:tc>
                  <a:txBody>
                    <a:bodyPr/>
                    <a:lstStyle/>
                    <a:p>
                      <a:r>
                        <a:rPr lang="en-US" sz="1400" dirty="0"/>
                        <a:t>Main starboard propeller is limited in output (10</a:t>
                      </a:r>
                      <a:r>
                        <a:rPr lang="en-US" sz="1400" baseline="30000" dirty="0"/>
                        <a:t>5</a:t>
                      </a:r>
                      <a:r>
                        <a:rPr lang="en-US" sz="1400" dirty="0"/>
                        <a:t> Newton)</a:t>
                      </a:r>
                    </a:p>
                  </a:txBody>
                  <a:tcPr/>
                </a:tc>
                <a:extLst>
                  <a:ext uri="{0D108BD9-81ED-4DB2-BD59-A6C34878D82A}">
                    <a16:rowId xmlns:a16="http://schemas.microsoft.com/office/drawing/2014/main" val="2199812094"/>
                  </a:ext>
                </a:extLst>
              </a:tr>
              <a:tr h="370840">
                <a:tc>
                  <a:txBody>
                    <a:bodyPr/>
                    <a:lstStyle/>
                    <a:p>
                      <a:r>
                        <a:rPr lang="en-US" dirty="0"/>
                        <a:t>Azi</a:t>
                      </a:r>
                    </a:p>
                  </a:txBody>
                  <a:tcPr/>
                </a:tc>
                <a:tc>
                  <a:txBody>
                    <a:bodyPr/>
                    <a:lstStyle/>
                    <a:p>
                      <a:r>
                        <a:rPr lang="en-US" dirty="0"/>
                        <a:t>Nonlinear</a:t>
                      </a:r>
                    </a:p>
                  </a:txBody>
                  <a:tcPr/>
                </a:tc>
                <a:tc>
                  <a:txBody>
                    <a:bodyPr/>
                    <a:lstStyle/>
                    <a:p>
                      <a:r>
                        <a:rPr lang="en-US" sz="1400" dirty="0"/>
                        <a:t>Ship configuration 3: Two main propellers and two azimuths</a:t>
                      </a:r>
                    </a:p>
                  </a:txBody>
                  <a:tcPr/>
                </a:tc>
                <a:tc>
                  <a:txBody>
                    <a:bodyPr/>
                    <a:lstStyle/>
                    <a:p>
                      <a:endParaRPr lang="en-US" sz="1400" dirty="0"/>
                    </a:p>
                  </a:txBody>
                  <a:tcPr/>
                </a:tc>
                <a:extLst>
                  <a:ext uri="{0D108BD9-81ED-4DB2-BD59-A6C34878D82A}">
                    <a16:rowId xmlns:a16="http://schemas.microsoft.com/office/drawing/2014/main" val="551634329"/>
                  </a:ext>
                </a:extLst>
              </a:tr>
            </a:tbl>
          </a:graphicData>
        </a:graphic>
      </p:graphicFrame>
    </p:spTree>
    <p:extLst>
      <p:ext uri="{BB962C8B-B14F-4D97-AF65-F5344CB8AC3E}">
        <p14:creationId xmlns:p14="http://schemas.microsoft.com/office/powerpoint/2010/main" val="25597744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2E421-271F-7915-9C19-0E1373DCFBF2}"/>
              </a:ext>
            </a:extLst>
          </p:cNvPr>
          <p:cNvSpPr>
            <a:spLocks noGrp="1"/>
          </p:cNvSpPr>
          <p:nvPr>
            <p:ph type="title"/>
          </p:nvPr>
        </p:nvSpPr>
        <p:spPr/>
        <p:txBody>
          <a:bodyPr/>
          <a:lstStyle/>
          <a:p>
            <a:r>
              <a:rPr lang="en-US" dirty="0"/>
              <a:t>Thruster allocation (explicit solution, L1)</a:t>
            </a:r>
          </a:p>
        </p:txBody>
      </p:sp>
      <p:pic>
        <p:nvPicPr>
          <p:cNvPr id="5" name="Picture 4" descr="A graph of a graph of a force&#10;&#10;AI-generated content may be incorrect.">
            <a:extLst>
              <a:ext uri="{FF2B5EF4-FFF2-40B4-BE49-F238E27FC236}">
                <a16:creationId xmlns:a16="http://schemas.microsoft.com/office/drawing/2014/main" id="{2CA3305C-77D5-9682-371E-90F218A28A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67" y="1563676"/>
            <a:ext cx="7591750" cy="4574561"/>
          </a:xfrm>
          <a:prstGeom prst="rect">
            <a:avLst/>
          </a:prstGeom>
        </p:spPr>
      </p:pic>
      <p:pic>
        <p:nvPicPr>
          <p:cNvPr id="6" name="Content Placeholder 4" descr="A graph with a number of blue and orange lines&#10;&#10;AI-generated content may be incorrect.">
            <a:extLst>
              <a:ext uri="{FF2B5EF4-FFF2-40B4-BE49-F238E27FC236}">
                <a16:creationId xmlns:a16="http://schemas.microsoft.com/office/drawing/2014/main" id="{BDCE6DA5-AC33-7C28-F723-58054558727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12458" y="3850956"/>
            <a:ext cx="4753997" cy="2005013"/>
          </a:xfrm>
        </p:spPr>
      </p:pic>
      <p:grpSp>
        <p:nvGrpSpPr>
          <p:cNvPr id="3" name="Group 2">
            <a:extLst>
              <a:ext uri="{FF2B5EF4-FFF2-40B4-BE49-F238E27FC236}">
                <a16:creationId xmlns:a16="http://schemas.microsoft.com/office/drawing/2014/main" id="{A3134D36-9719-FA81-C439-C2CFBA12B293}"/>
              </a:ext>
            </a:extLst>
          </p:cNvPr>
          <p:cNvGrpSpPr/>
          <p:nvPr/>
        </p:nvGrpSpPr>
        <p:grpSpPr>
          <a:xfrm>
            <a:off x="2603132" y="6017530"/>
            <a:ext cx="7604466" cy="663370"/>
            <a:chOff x="1772552" y="5264996"/>
            <a:chExt cx="7604466" cy="663370"/>
          </a:xfrm>
        </p:grpSpPr>
        <p:sp>
          <p:nvSpPr>
            <p:cNvPr id="4" name="Content Placeholder 2">
              <a:extLst>
                <a:ext uri="{FF2B5EF4-FFF2-40B4-BE49-F238E27FC236}">
                  <a16:creationId xmlns:a16="http://schemas.microsoft.com/office/drawing/2014/main" id="{064E6CAB-5F8F-13A2-2032-480BA748E29B}"/>
                </a:ext>
              </a:extLst>
            </p:cNvPr>
            <p:cNvSpPr txBox="1">
              <a:spLocks/>
            </p:cNvSpPr>
            <p:nvPr/>
          </p:nvSpPr>
          <p:spPr>
            <a:xfrm>
              <a:off x="4687245" y="5288068"/>
              <a:ext cx="1520798" cy="53787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[10, 5, 30°] </a:t>
              </a:r>
            </a:p>
          </p:txBody>
        </p:sp>
        <p:sp>
          <p:nvSpPr>
            <p:cNvPr id="7" name="Content Placeholder 2">
              <a:extLst>
                <a:ext uri="{FF2B5EF4-FFF2-40B4-BE49-F238E27FC236}">
                  <a16:creationId xmlns:a16="http://schemas.microsoft.com/office/drawing/2014/main" id="{023789AE-E2B7-7F8F-4322-2DE085AE72C8}"/>
                </a:ext>
              </a:extLst>
            </p:cNvPr>
            <p:cNvSpPr txBox="1">
              <a:spLocks/>
            </p:cNvSpPr>
            <p:nvPr/>
          </p:nvSpPr>
          <p:spPr>
            <a:xfrm>
              <a:off x="7856220" y="5264996"/>
              <a:ext cx="1520798" cy="53787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[0, -5, 45°] </a:t>
              </a:r>
            </a:p>
          </p:txBody>
        </p:sp>
        <p:cxnSp>
          <p:nvCxnSpPr>
            <p:cNvPr id="9" name="Straight Arrow Connector 8">
              <a:extLst>
                <a:ext uri="{FF2B5EF4-FFF2-40B4-BE49-F238E27FC236}">
                  <a16:creationId xmlns:a16="http://schemas.microsoft.com/office/drawing/2014/main" id="{49B02348-5306-56A7-B61B-23D0103BF1F3}"/>
                </a:ext>
              </a:extLst>
            </p:cNvPr>
            <p:cNvCxnSpPr>
              <a:cxnSpLocks/>
            </p:cNvCxnSpPr>
            <p:nvPr/>
          </p:nvCxnSpPr>
          <p:spPr>
            <a:xfrm>
              <a:off x="3052739" y="5434111"/>
              <a:ext cx="147760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0C4116B6-0B34-E168-3ED5-77F760998677}"/>
                </a:ext>
              </a:extLst>
            </p:cNvPr>
            <p:cNvSpPr txBox="1"/>
            <p:nvPr/>
          </p:nvSpPr>
          <p:spPr>
            <a:xfrm>
              <a:off x="6588731" y="5559034"/>
              <a:ext cx="886801" cy="369332"/>
            </a:xfrm>
            <a:prstGeom prst="rect">
              <a:avLst/>
            </a:prstGeom>
            <a:noFill/>
          </p:spPr>
          <p:txBody>
            <a:bodyPr wrap="square">
              <a:spAutoFit/>
            </a:bodyPr>
            <a:lstStyle/>
            <a:p>
              <a:pPr marL="0" indent="0">
                <a:buFont typeface="Arial" panose="020B0604020202020204" pitchFamily="34" charset="0"/>
                <a:buNone/>
              </a:pPr>
              <a:r>
                <a:rPr lang="en-US" dirty="0"/>
                <a:t>t =600</a:t>
              </a:r>
            </a:p>
          </p:txBody>
        </p:sp>
        <p:sp>
          <p:nvSpPr>
            <p:cNvPr id="11" name="Content Placeholder 2">
              <a:extLst>
                <a:ext uri="{FF2B5EF4-FFF2-40B4-BE49-F238E27FC236}">
                  <a16:creationId xmlns:a16="http://schemas.microsoft.com/office/drawing/2014/main" id="{29C1AD42-F3AC-F684-D52F-F22E1D585E6C}"/>
                </a:ext>
              </a:extLst>
            </p:cNvPr>
            <p:cNvSpPr txBox="1">
              <a:spLocks/>
            </p:cNvSpPr>
            <p:nvPr/>
          </p:nvSpPr>
          <p:spPr>
            <a:xfrm>
              <a:off x="1772552" y="5272828"/>
              <a:ext cx="1520798" cy="5378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t>[0, 0, 0°] </a:t>
              </a:r>
            </a:p>
          </p:txBody>
        </p:sp>
        <p:cxnSp>
          <p:nvCxnSpPr>
            <p:cNvPr id="12" name="Straight Arrow Connector 11">
              <a:extLst>
                <a:ext uri="{FF2B5EF4-FFF2-40B4-BE49-F238E27FC236}">
                  <a16:creationId xmlns:a16="http://schemas.microsoft.com/office/drawing/2014/main" id="{0D5F3257-4B94-1E11-17E8-87016B29A575}"/>
                </a:ext>
              </a:extLst>
            </p:cNvPr>
            <p:cNvCxnSpPr>
              <a:cxnSpLocks/>
            </p:cNvCxnSpPr>
            <p:nvPr/>
          </p:nvCxnSpPr>
          <p:spPr>
            <a:xfrm>
              <a:off x="6271937" y="5434111"/>
              <a:ext cx="147760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A4C9D890-0801-BB14-148B-124A9BCA6E7B}"/>
                </a:ext>
              </a:extLst>
            </p:cNvPr>
            <p:cNvSpPr txBox="1"/>
            <p:nvPr/>
          </p:nvSpPr>
          <p:spPr>
            <a:xfrm>
              <a:off x="3348139" y="5559034"/>
              <a:ext cx="886801" cy="369332"/>
            </a:xfrm>
            <a:prstGeom prst="rect">
              <a:avLst/>
            </a:prstGeom>
            <a:noFill/>
          </p:spPr>
          <p:txBody>
            <a:bodyPr wrap="square">
              <a:spAutoFit/>
            </a:bodyPr>
            <a:lstStyle/>
            <a:p>
              <a:pPr marL="0" indent="0">
                <a:buFont typeface="Arial" panose="020B0604020202020204" pitchFamily="34" charset="0"/>
                <a:buNone/>
              </a:pPr>
              <a:r>
                <a:rPr lang="en-US" dirty="0"/>
                <a:t>t = 100</a:t>
              </a:r>
            </a:p>
          </p:txBody>
        </p:sp>
      </p:grpSp>
      <p:pic>
        <p:nvPicPr>
          <p:cNvPr id="14" name="Picture 13">
            <a:extLst>
              <a:ext uri="{FF2B5EF4-FFF2-40B4-BE49-F238E27FC236}">
                <a16:creationId xmlns:a16="http://schemas.microsoft.com/office/drawing/2014/main" id="{3D226170-64B8-5739-5646-2F2BFC119EFA}"/>
              </a:ext>
            </a:extLst>
          </p:cNvPr>
          <p:cNvPicPr>
            <a:picLocks noChangeAspect="1"/>
          </p:cNvPicPr>
          <p:nvPr/>
        </p:nvPicPr>
        <p:blipFill>
          <a:blip r:embed="rId4"/>
          <a:stretch>
            <a:fillRect/>
          </a:stretch>
        </p:blipFill>
        <p:spPr>
          <a:xfrm>
            <a:off x="7419311" y="2090928"/>
            <a:ext cx="4239938" cy="1335024"/>
          </a:xfrm>
          <a:prstGeom prst="rect">
            <a:avLst/>
          </a:prstGeom>
        </p:spPr>
      </p:pic>
    </p:spTree>
    <p:extLst>
      <p:ext uri="{BB962C8B-B14F-4D97-AF65-F5344CB8AC3E}">
        <p14:creationId xmlns:p14="http://schemas.microsoft.com/office/powerpoint/2010/main" val="24052417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5F84F-5814-3773-DEA0-240E46D9A184}"/>
            </a:ext>
          </a:extLst>
        </p:cNvPr>
        <p:cNvGrpSpPr/>
        <p:nvPr/>
      </p:nvGrpSpPr>
      <p:grpSpPr>
        <a:xfrm>
          <a:off x="0" y="0"/>
          <a:ext cx="0" cy="0"/>
          <a:chOff x="0" y="0"/>
          <a:chExt cx="0" cy="0"/>
        </a:xfrm>
      </p:grpSpPr>
      <p:pic>
        <p:nvPicPr>
          <p:cNvPr id="17" name="Picture 16" descr="A graph of a graph of a force&#10;&#10;AI-generated content may be incorrect.">
            <a:extLst>
              <a:ext uri="{FF2B5EF4-FFF2-40B4-BE49-F238E27FC236}">
                <a16:creationId xmlns:a16="http://schemas.microsoft.com/office/drawing/2014/main" id="{75395FE1-090E-63D0-2195-0352041E07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17" y="1566237"/>
            <a:ext cx="7587500" cy="4572000"/>
          </a:xfrm>
          <a:prstGeom prst="rect">
            <a:avLst/>
          </a:prstGeom>
        </p:spPr>
      </p:pic>
      <p:pic>
        <p:nvPicPr>
          <p:cNvPr id="24" name="Picture 23" descr="A graph with colored lines&#10;&#10;AI-generated content may be incorrect.">
            <a:extLst>
              <a:ext uri="{FF2B5EF4-FFF2-40B4-BE49-F238E27FC236}">
                <a16:creationId xmlns:a16="http://schemas.microsoft.com/office/drawing/2014/main" id="{9524B390-65AA-47A0-ECB1-25F15D7BDA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2458" y="3850956"/>
            <a:ext cx="4754880" cy="2005385"/>
          </a:xfrm>
          <a:prstGeom prst="rect">
            <a:avLst/>
          </a:prstGeom>
        </p:spPr>
      </p:pic>
      <p:sp>
        <p:nvSpPr>
          <p:cNvPr id="2" name="Title 1">
            <a:extLst>
              <a:ext uri="{FF2B5EF4-FFF2-40B4-BE49-F238E27FC236}">
                <a16:creationId xmlns:a16="http://schemas.microsoft.com/office/drawing/2014/main" id="{27274BCE-12E4-9AA5-BE20-37729794547F}"/>
              </a:ext>
            </a:extLst>
          </p:cNvPr>
          <p:cNvSpPr>
            <a:spLocks noGrp="1"/>
          </p:cNvSpPr>
          <p:nvPr>
            <p:ph type="title"/>
          </p:nvPr>
        </p:nvSpPr>
        <p:spPr/>
        <p:txBody>
          <a:bodyPr/>
          <a:lstStyle/>
          <a:p>
            <a:r>
              <a:rPr lang="en-US" dirty="0"/>
              <a:t>Thruster allocation (explicit solution, L2)</a:t>
            </a:r>
          </a:p>
        </p:txBody>
      </p:sp>
      <p:grpSp>
        <p:nvGrpSpPr>
          <p:cNvPr id="3" name="Group 2">
            <a:extLst>
              <a:ext uri="{FF2B5EF4-FFF2-40B4-BE49-F238E27FC236}">
                <a16:creationId xmlns:a16="http://schemas.microsoft.com/office/drawing/2014/main" id="{3E5BD5AF-C2DF-4080-6A43-697ED92BCED0}"/>
              </a:ext>
            </a:extLst>
          </p:cNvPr>
          <p:cNvGrpSpPr/>
          <p:nvPr/>
        </p:nvGrpSpPr>
        <p:grpSpPr>
          <a:xfrm>
            <a:off x="2603132" y="6017530"/>
            <a:ext cx="7604466" cy="663370"/>
            <a:chOff x="1772552" y="5264996"/>
            <a:chExt cx="7604466" cy="663370"/>
          </a:xfrm>
        </p:grpSpPr>
        <p:sp>
          <p:nvSpPr>
            <p:cNvPr id="4" name="Content Placeholder 2">
              <a:extLst>
                <a:ext uri="{FF2B5EF4-FFF2-40B4-BE49-F238E27FC236}">
                  <a16:creationId xmlns:a16="http://schemas.microsoft.com/office/drawing/2014/main" id="{92CAC0AD-1FB6-5506-31BF-E2D234F2AA9C}"/>
                </a:ext>
              </a:extLst>
            </p:cNvPr>
            <p:cNvSpPr txBox="1">
              <a:spLocks/>
            </p:cNvSpPr>
            <p:nvPr/>
          </p:nvSpPr>
          <p:spPr>
            <a:xfrm>
              <a:off x="4687245" y="5288068"/>
              <a:ext cx="1520798" cy="53787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[10, 5, 30°] </a:t>
              </a:r>
            </a:p>
          </p:txBody>
        </p:sp>
        <p:sp>
          <p:nvSpPr>
            <p:cNvPr id="7" name="Content Placeholder 2">
              <a:extLst>
                <a:ext uri="{FF2B5EF4-FFF2-40B4-BE49-F238E27FC236}">
                  <a16:creationId xmlns:a16="http://schemas.microsoft.com/office/drawing/2014/main" id="{C30B3963-3F33-C830-F0E5-1CE79A36CDC4}"/>
                </a:ext>
              </a:extLst>
            </p:cNvPr>
            <p:cNvSpPr txBox="1">
              <a:spLocks/>
            </p:cNvSpPr>
            <p:nvPr/>
          </p:nvSpPr>
          <p:spPr>
            <a:xfrm>
              <a:off x="7856220" y="5264996"/>
              <a:ext cx="1520798" cy="53787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[0, -5, 45°] </a:t>
              </a:r>
            </a:p>
          </p:txBody>
        </p:sp>
        <p:cxnSp>
          <p:nvCxnSpPr>
            <p:cNvPr id="9" name="Straight Arrow Connector 8">
              <a:extLst>
                <a:ext uri="{FF2B5EF4-FFF2-40B4-BE49-F238E27FC236}">
                  <a16:creationId xmlns:a16="http://schemas.microsoft.com/office/drawing/2014/main" id="{FFDBD55A-2B4B-A0D1-4FB7-9BA8487D157A}"/>
                </a:ext>
              </a:extLst>
            </p:cNvPr>
            <p:cNvCxnSpPr>
              <a:cxnSpLocks/>
            </p:cNvCxnSpPr>
            <p:nvPr/>
          </p:nvCxnSpPr>
          <p:spPr>
            <a:xfrm>
              <a:off x="3052739" y="5434111"/>
              <a:ext cx="147760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EAF9DCAF-C32B-20F3-BDF0-37C85DCC1B01}"/>
                </a:ext>
              </a:extLst>
            </p:cNvPr>
            <p:cNvSpPr txBox="1"/>
            <p:nvPr/>
          </p:nvSpPr>
          <p:spPr>
            <a:xfrm>
              <a:off x="6588731" y="5559034"/>
              <a:ext cx="886801" cy="369332"/>
            </a:xfrm>
            <a:prstGeom prst="rect">
              <a:avLst/>
            </a:prstGeom>
            <a:noFill/>
          </p:spPr>
          <p:txBody>
            <a:bodyPr wrap="square">
              <a:spAutoFit/>
            </a:bodyPr>
            <a:lstStyle/>
            <a:p>
              <a:pPr marL="0" indent="0">
                <a:buFont typeface="Arial" panose="020B0604020202020204" pitchFamily="34" charset="0"/>
                <a:buNone/>
              </a:pPr>
              <a:r>
                <a:rPr lang="en-US" dirty="0"/>
                <a:t>t =600</a:t>
              </a:r>
            </a:p>
          </p:txBody>
        </p:sp>
        <p:sp>
          <p:nvSpPr>
            <p:cNvPr id="11" name="Content Placeholder 2">
              <a:extLst>
                <a:ext uri="{FF2B5EF4-FFF2-40B4-BE49-F238E27FC236}">
                  <a16:creationId xmlns:a16="http://schemas.microsoft.com/office/drawing/2014/main" id="{FE50F67D-F52A-069E-FB74-927351FE9ABE}"/>
                </a:ext>
              </a:extLst>
            </p:cNvPr>
            <p:cNvSpPr txBox="1">
              <a:spLocks/>
            </p:cNvSpPr>
            <p:nvPr/>
          </p:nvSpPr>
          <p:spPr>
            <a:xfrm>
              <a:off x="1772552" y="5272828"/>
              <a:ext cx="1520798" cy="5378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t>[0, 0, 0°] </a:t>
              </a:r>
            </a:p>
          </p:txBody>
        </p:sp>
        <p:cxnSp>
          <p:nvCxnSpPr>
            <p:cNvPr id="12" name="Straight Arrow Connector 11">
              <a:extLst>
                <a:ext uri="{FF2B5EF4-FFF2-40B4-BE49-F238E27FC236}">
                  <a16:creationId xmlns:a16="http://schemas.microsoft.com/office/drawing/2014/main" id="{1F869832-0E61-B9D0-FA31-F604F9176F65}"/>
                </a:ext>
              </a:extLst>
            </p:cNvPr>
            <p:cNvCxnSpPr>
              <a:cxnSpLocks/>
            </p:cNvCxnSpPr>
            <p:nvPr/>
          </p:nvCxnSpPr>
          <p:spPr>
            <a:xfrm>
              <a:off x="6271937" y="5434111"/>
              <a:ext cx="147760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2A126D5C-3649-A5C7-41F9-CFCD402E254D}"/>
                </a:ext>
              </a:extLst>
            </p:cNvPr>
            <p:cNvSpPr txBox="1"/>
            <p:nvPr/>
          </p:nvSpPr>
          <p:spPr>
            <a:xfrm>
              <a:off x="3348139" y="5559034"/>
              <a:ext cx="886801" cy="369332"/>
            </a:xfrm>
            <a:prstGeom prst="rect">
              <a:avLst/>
            </a:prstGeom>
            <a:noFill/>
          </p:spPr>
          <p:txBody>
            <a:bodyPr wrap="square">
              <a:spAutoFit/>
            </a:bodyPr>
            <a:lstStyle/>
            <a:p>
              <a:pPr marL="0" indent="0">
                <a:buFont typeface="Arial" panose="020B0604020202020204" pitchFamily="34" charset="0"/>
                <a:buNone/>
              </a:pPr>
              <a:r>
                <a:rPr lang="en-US" dirty="0"/>
                <a:t>t = 100</a:t>
              </a:r>
            </a:p>
          </p:txBody>
        </p:sp>
      </p:grpSp>
      <p:pic>
        <p:nvPicPr>
          <p:cNvPr id="27" name="Picture 26">
            <a:extLst>
              <a:ext uri="{FF2B5EF4-FFF2-40B4-BE49-F238E27FC236}">
                <a16:creationId xmlns:a16="http://schemas.microsoft.com/office/drawing/2014/main" id="{8CAE94BD-DE95-9315-AD5E-37A788056E0C}"/>
              </a:ext>
            </a:extLst>
          </p:cNvPr>
          <p:cNvPicPr>
            <a:picLocks noChangeAspect="1"/>
          </p:cNvPicPr>
          <p:nvPr/>
        </p:nvPicPr>
        <p:blipFill>
          <a:blip r:embed="rId5"/>
          <a:stretch>
            <a:fillRect/>
          </a:stretch>
        </p:blipFill>
        <p:spPr>
          <a:xfrm>
            <a:off x="7419311" y="2090928"/>
            <a:ext cx="4269587" cy="1335024"/>
          </a:xfrm>
          <a:prstGeom prst="rect">
            <a:avLst/>
          </a:prstGeom>
        </p:spPr>
      </p:pic>
    </p:spTree>
    <p:extLst>
      <p:ext uri="{BB962C8B-B14F-4D97-AF65-F5344CB8AC3E}">
        <p14:creationId xmlns:p14="http://schemas.microsoft.com/office/powerpoint/2010/main" val="2098371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8418F-8D7E-C263-E03C-DB9D52724AC5}"/>
              </a:ext>
            </a:extLst>
          </p:cNvPr>
          <p:cNvSpPr>
            <a:spLocks noGrp="1"/>
          </p:cNvSpPr>
          <p:nvPr>
            <p:ph type="title"/>
          </p:nvPr>
        </p:nvSpPr>
        <p:spPr/>
        <p:txBody>
          <a:bodyPr/>
          <a:lstStyle/>
          <a:p>
            <a:r>
              <a:rPr lang="en-US" dirty="0"/>
              <a:t>Dynamic positioning</a:t>
            </a:r>
          </a:p>
        </p:txBody>
      </p:sp>
      <p:sp>
        <p:nvSpPr>
          <p:cNvPr id="3" name="Content Placeholder 2">
            <a:extLst>
              <a:ext uri="{FF2B5EF4-FFF2-40B4-BE49-F238E27FC236}">
                <a16:creationId xmlns:a16="http://schemas.microsoft.com/office/drawing/2014/main" id="{6CF0FC57-C612-DB27-5E9F-0B6873AD4559}"/>
              </a:ext>
            </a:extLst>
          </p:cNvPr>
          <p:cNvSpPr>
            <a:spLocks noGrp="1"/>
          </p:cNvSpPr>
          <p:nvPr>
            <p:ph idx="1"/>
          </p:nvPr>
        </p:nvSpPr>
        <p:spPr/>
        <p:txBody>
          <a:bodyPr/>
          <a:lstStyle/>
          <a:p>
            <a:pPr marL="0" indent="0">
              <a:buNone/>
            </a:pPr>
            <a:r>
              <a:rPr lang="en-US" dirty="0"/>
              <a:t>Dynamic positioning is the art of position keeping. </a:t>
            </a:r>
          </a:p>
          <a:p>
            <a:pPr marL="0" indent="0">
              <a:buNone/>
            </a:pPr>
            <a:endParaRPr lang="en-US" dirty="0"/>
          </a:p>
          <a:p>
            <a:pPr marL="0" indent="0">
              <a:buNone/>
            </a:pPr>
            <a:r>
              <a:rPr lang="en-US" dirty="0"/>
              <a:t>It is responsible for controlling the thruster inputs to maintain position and attitude in the presence of environmental disturbances.</a:t>
            </a:r>
          </a:p>
          <a:p>
            <a:pPr marL="0" indent="0">
              <a:buNone/>
            </a:pPr>
            <a:endParaRPr lang="en-US" dirty="0"/>
          </a:p>
          <a:p>
            <a:pPr marL="0" indent="0">
              <a:buNone/>
            </a:pPr>
            <a:r>
              <a:rPr lang="en-US" dirty="0"/>
              <a:t>This is one of the key technologies that makes the modern offshore industry possible. </a:t>
            </a:r>
          </a:p>
        </p:txBody>
      </p:sp>
    </p:spTree>
    <p:extLst>
      <p:ext uri="{BB962C8B-B14F-4D97-AF65-F5344CB8AC3E}">
        <p14:creationId xmlns:p14="http://schemas.microsoft.com/office/powerpoint/2010/main" val="8019178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168D7-6C96-540C-7E6F-C2260C839AB0}"/>
            </a:ext>
          </a:extLst>
        </p:cNvPr>
        <p:cNvGrpSpPr/>
        <p:nvPr/>
      </p:nvGrpSpPr>
      <p:grpSpPr>
        <a:xfrm>
          <a:off x="0" y="0"/>
          <a:ext cx="0" cy="0"/>
          <a:chOff x="0" y="0"/>
          <a:chExt cx="0" cy="0"/>
        </a:xfrm>
      </p:grpSpPr>
      <p:pic>
        <p:nvPicPr>
          <p:cNvPr id="21" name="Picture 20" descr="A graph of a graph of a force&#10;&#10;AI-generated content may be incorrect.">
            <a:extLst>
              <a:ext uri="{FF2B5EF4-FFF2-40B4-BE49-F238E27FC236}">
                <a16:creationId xmlns:a16="http://schemas.microsoft.com/office/drawing/2014/main" id="{AE445F24-FA3B-CCA7-EAA6-67F41F7EA5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17" y="1566237"/>
            <a:ext cx="7587501" cy="4572000"/>
          </a:xfrm>
          <a:prstGeom prst="rect">
            <a:avLst/>
          </a:prstGeom>
        </p:spPr>
      </p:pic>
      <p:sp>
        <p:nvSpPr>
          <p:cNvPr id="2" name="Title 1">
            <a:extLst>
              <a:ext uri="{FF2B5EF4-FFF2-40B4-BE49-F238E27FC236}">
                <a16:creationId xmlns:a16="http://schemas.microsoft.com/office/drawing/2014/main" id="{45C60577-9168-6DFB-80D9-0DCBD9A84159}"/>
              </a:ext>
            </a:extLst>
          </p:cNvPr>
          <p:cNvSpPr>
            <a:spLocks noGrp="1"/>
          </p:cNvSpPr>
          <p:nvPr>
            <p:ph type="title"/>
          </p:nvPr>
        </p:nvSpPr>
        <p:spPr/>
        <p:txBody>
          <a:bodyPr/>
          <a:lstStyle/>
          <a:p>
            <a:r>
              <a:rPr lang="en-US" dirty="0"/>
              <a:t>Thruster allocation (QP solution, Q2)</a:t>
            </a:r>
          </a:p>
        </p:txBody>
      </p:sp>
      <p:pic>
        <p:nvPicPr>
          <p:cNvPr id="14" name="Picture 13" descr="A graph with a number of colored lines&#10;&#10;AI-generated content may be incorrect.">
            <a:extLst>
              <a:ext uri="{FF2B5EF4-FFF2-40B4-BE49-F238E27FC236}">
                <a16:creationId xmlns:a16="http://schemas.microsoft.com/office/drawing/2014/main" id="{2F985C7B-4BC8-9C61-1860-C4FAEAAB81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2458" y="3846807"/>
            <a:ext cx="4754880" cy="2005385"/>
          </a:xfrm>
          <a:prstGeom prst="rect">
            <a:avLst/>
          </a:prstGeom>
        </p:spPr>
      </p:pic>
      <p:grpSp>
        <p:nvGrpSpPr>
          <p:cNvPr id="3" name="Group 2">
            <a:extLst>
              <a:ext uri="{FF2B5EF4-FFF2-40B4-BE49-F238E27FC236}">
                <a16:creationId xmlns:a16="http://schemas.microsoft.com/office/drawing/2014/main" id="{41A24408-61A6-B803-3813-F2739370EF7C}"/>
              </a:ext>
            </a:extLst>
          </p:cNvPr>
          <p:cNvGrpSpPr/>
          <p:nvPr/>
        </p:nvGrpSpPr>
        <p:grpSpPr>
          <a:xfrm>
            <a:off x="2603132" y="6017530"/>
            <a:ext cx="7604466" cy="663370"/>
            <a:chOff x="1772552" y="5264996"/>
            <a:chExt cx="7604466" cy="663370"/>
          </a:xfrm>
        </p:grpSpPr>
        <p:sp>
          <p:nvSpPr>
            <p:cNvPr id="4" name="Content Placeholder 2">
              <a:extLst>
                <a:ext uri="{FF2B5EF4-FFF2-40B4-BE49-F238E27FC236}">
                  <a16:creationId xmlns:a16="http://schemas.microsoft.com/office/drawing/2014/main" id="{25FA5A2A-794D-3790-24A4-15E291836441}"/>
                </a:ext>
              </a:extLst>
            </p:cNvPr>
            <p:cNvSpPr txBox="1">
              <a:spLocks/>
            </p:cNvSpPr>
            <p:nvPr/>
          </p:nvSpPr>
          <p:spPr>
            <a:xfrm>
              <a:off x="4687245" y="5288068"/>
              <a:ext cx="1520798" cy="53787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[10, 5, 30°] </a:t>
              </a:r>
            </a:p>
          </p:txBody>
        </p:sp>
        <p:sp>
          <p:nvSpPr>
            <p:cNvPr id="7" name="Content Placeholder 2">
              <a:extLst>
                <a:ext uri="{FF2B5EF4-FFF2-40B4-BE49-F238E27FC236}">
                  <a16:creationId xmlns:a16="http://schemas.microsoft.com/office/drawing/2014/main" id="{231989DB-5A3C-BF65-BB40-A4946F2446F8}"/>
                </a:ext>
              </a:extLst>
            </p:cNvPr>
            <p:cNvSpPr txBox="1">
              <a:spLocks/>
            </p:cNvSpPr>
            <p:nvPr/>
          </p:nvSpPr>
          <p:spPr>
            <a:xfrm>
              <a:off x="7856220" y="5264996"/>
              <a:ext cx="1520798" cy="53787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[0, -5, 45°] </a:t>
              </a:r>
            </a:p>
          </p:txBody>
        </p:sp>
        <p:cxnSp>
          <p:nvCxnSpPr>
            <p:cNvPr id="9" name="Straight Arrow Connector 8">
              <a:extLst>
                <a:ext uri="{FF2B5EF4-FFF2-40B4-BE49-F238E27FC236}">
                  <a16:creationId xmlns:a16="http://schemas.microsoft.com/office/drawing/2014/main" id="{D0D31CD4-C233-177A-30E1-D9CCADC8E100}"/>
                </a:ext>
              </a:extLst>
            </p:cNvPr>
            <p:cNvCxnSpPr>
              <a:cxnSpLocks/>
            </p:cNvCxnSpPr>
            <p:nvPr/>
          </p:nvCxnSpPr>
          <p:spPr>
            <a:xfrm>
              <a:off x="3052739" y="5434111"/>
              <a:ext cx="147760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9BC9876E-9D13-5D07-A1FA-00027497C81F}"/>
                </a:ext>
              </a:extLst>
            </p:cNvPr>
            <p:cNvSpPr txBox="1"/>
            <p:nvPr/>
          </p:nvSpPr>
          <p:spPr>
            <a:xfrm>
              <a:off x="6588731" y="5559034"/>
              <a:ext cx="886801" cy="369332"/>
            </a:xfrm>
            <a:prstGeom prst="rect">
              <a:avLst/>
            </a:prstGeom>
            <a:noFill/>
          </p:spPr>
          <p:txBody>
            <a:bodyPr wrap="square">
              <a:spAutoFit/>
            </a:bodyPr>
            <a:lstStyle/>
            <a:p>
              <a:pPr marL="0" indent="0">
                <a:buFont typeface="Arial" panose="020B0604020202020204" pitchFamily="34" charset="0"/>
                <a:buNone/>
              </a:pPr>
              <a:r>
                <a:rPr lang="en-US" dirty="0"/>
                <a:t>t =600</a:t>
              </a:r>
            </a:p>
          </p:txBody>
        </p:sp>
        <p:sp>
          <p:nvSpPr>
            <p:cNvPr id="11" name="Content Placeholder 2">
              <a:extLst>
                <a:ext uri="{FF2B5EF4-FFF2-40B4-BE49-F238E27FC236}">
                  <a16:creationId xmlns:a16="http://schemas.microsoft.com/office/drawing/2014/main" id="{BF4A6988-B49A-7297-7927-AE181F8D92E5}"/>
                </a:ext>
              </a:extLst>
            </p:cNvPr>
            <p:cNvSpPr txBox="1">
              <a:spLocks/>
            </p:cNvSpPr>
            <p:nvPr/>
          </p:nvSpPr>
          <p:spPr>
            <a:xfrm>
              <a:off x="1772552" y="5272828"/>
              <a:ext cx="1520798" cy="5378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t>[0, 0, 0°] </a:t>
              </a:r>
            </a:p>
          </p:txBody>
        </p:sp>
        <p:cxnSp>
          <p:nvCxnSpPr>
            <p:cNvPr id="12" name="Straight Arrow Connector 11">
              <a:extLst>
                <a:ext uri="{FF2B5EF4-FFF2-40B4-BE49-F238E27FC236}">
                  <a16:creationId xmlns:a16="http://schemas.microsoft.com/office/drawing/2014/main" id="{90EA5E9D-77DD-AED2-0CD2-0D5A4FC1D67E}"/>
                </a:ext>
              </a:extLst>
            </p:cNvPr>
            <p:cNvCxnSpPr>
              <a:cxnSpLocks/>
            </p:cNvCxnSpPr>
            <p:nvPr/>
          </p:nvCxnSpPr>
          <p:spPr>
            <a:xfrm>
              <a:off x="6271937" y="5434111"/>
              <a:ext cx="147760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72248ACB-B716-AE65-CAA9-6B72CF8E7BC4}"/>
                </a:ext>
              </a:extLst>
            </p:cNvPr>
            <p:cNvSpPr txBox="1"/>
            <p:nvPr/>
          </p:nvSpPr>
          <p:spPr>
            <a:xfrm>
              <a:off x="3348139" y="5559034"/>
              <a:ext cx="886801" cy="369332"/>
            </a:xfrm>
            <a:prstGeom prst="rect">
              <a:avLst/>
            </a:prstGeom>
            <a:noFill/>
          </p:spPr>
          <p:txBody>
            <a:bodyPr wrap="square">
              <a:spAutoFit/>
            </a:bodyPr>
            <a:lstStyle/>
            <a:p>
              <a:pPr marL="0" indent="0">
                <a:buFont typeface="Arial" panose="020B0604020202020204" pitchFamily="34" charset="0"/>
                <a:buNone/>
              </a:pPr>
              <a:r>
                <a:rPr lang="en-US" dirty="0"/>
                <a:t>t = 100</a:t>
              </a:r>
            </a:p>
          </p:txBody>
        </p:sp>
      </p:grpSp>
      <p:pic>
        <p:nvPicPr>
          <p:cNvPr id="22" name="Picture 21">
            <a:extLst>
              <a:ext uri="{FF2B5EF4-FFF2-40B4-BE49-F238E27FC236}">
                <a16:creationId xmlns:a16="http://schemas.microsoft.com/office/drawing/2014/main" id="{D2E865D0-FF5D-F41B-1241-462CC2A3E478}"/>
              </a:ext>
            </a:extLst>
          </p:cNvPr>
          <p:cNvPicPr>
            <a:picLocks noChangeAspect="1"/>
          </p:cNvPicPr>
          <p:nvPr/>
        </p:nvPicPr>
        <p:blipFill>
          <a:blip r:embed="rId4"/>
          <a:stretch>
            <a:fillRect/>
          </a:stretch>
        </p:blipFill>
        <p:spPr>
          <a:xfrm>
            <a:off x="7419311" y="2090928"/>
            <a:ext cx="4269587" cy="1335024"/>
          </a:xfrm>
          <a:prstGeom prst="rect">
            <a:avLst/>
          </a:prstGeom>
        </p:spPr>
      </p:pic>
    </p:spTree>
    <p:extLst>
      <p:ext uri="{BB962C8B-B14F-4D97-AF65-F5344CB8AC3E}">
        <p14:creationId xmlns:p14="http://schemas.microsoft.com/office/powerpoint/2010/main" val="2749689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B786E-84F4-9434-4355-E9DDFD37F230}"/>
            </a:ext>
          </a:extLst>
        </p:cNvPr>
        <p:cNvGrpSpPr/>
        <p:nvPr/>
      </p:nvGrpSpPr>
      <p:grpSpPr>
        <a:xfrm>
          <a:off x="0" y="0"/>
          <a:ext cx="0" cy="0"/>
          <a:chOff x="0" y="0"/>
          <a:chExt cx="0" cy="0"/>
        </a:xfrm>
      </p:grpSpPr>
      <p:pic>
        <p:nvPicPr>
          <p:cNvPr id="16" name="Picture 15" descr="A graph of a graph of a force&#10;&#10;AI-generated content may be incorrect.">
            <a:extLst>
              <a:ext uri="{FF2B5EF4-FFF2-40B4-BE49-F238E27FC236}">
                <a16:creationId xmlns:a16="http://schemas.microsoft.com/office/drawing/2014/main" id="{BDBEC90D-3B35-9C28-D54E-F7BD725B17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17" y="1566237"/>
            <a:ext cx="7587501" cy="4572000"/>
          </a:xfrm>
          <a:prstGeom prst="rect">
            <a:avLst/>
          </a:prstGeom>
        </p:spPr>
      </p:pic>
      <p:sp>
        <p:nvSpPr>
          <p:cNvPr id="2" name="Title 1">
            <a:extLst>
              <a:ext uri="{FF2B5EF4-FFF2-40B4-BE49-F238E27FC236}">
                <a16:creationId xmlns:a16="http://schemas.microsoft.com/office/drawing/2014/main" id="{C10C7B51-3659-D2B4-BEF5-59047D2754AA}"/>
              </a:ext>
            </a:extLst>
          </p:cNvPr>
          <p:cNvSpPr>
            <a:spLocks noGrp="1"/>
          </p:cNvSpPr>
          <p:nvPr>
            <p:ph type="title"/>
          </p:nvPr>
        </p:nvSpPr>
        <p:spPr/>
        <p:txBody>
          <a:bodyPr/>
          <a:lstStyle/>
          <a:p>
            <a:r>
              <a:rPr lang="en-US" dirty="0"/>
              <a:t>Thruster allocation (Nonlinear solution, Azimuth)</a:t>
            </a:r>
          </a:p>
        </p:txBody>
      </p:sp>
      <p:pic>
        <p:nvPicPr>
          <p:cNvPr id="6" name="Picture 5" descr="A graph of a thruster&#10;&#10;AI-generated content may be incorrect.">
            <a:extLst>
              <a:ext uri="{FF2B5EF4-FFF2-40B4-BE49-F238E27FC236}">
                <a16:creationId xmlns:a16="http://schemas.microsoft.com/office/drawing/2014/main" id="{E4DB3C04-A0C7-2139-46EE-F967265A70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2458" y="2987044"/>
            <a:ext cx="4754880" cy="2865148"/>
          </a:xfrm>
          <a:prstGeom prst="rect">
            <a:avLst/>
          </a:prstGeom>
        </p:spPr>
      </p:pic>
      <p:grpSp>
        <p:nvGrpSpPr>
          <p:cNvPr id="3" name="Group 2">
            <a:extLst>
              <a:ext uri="{FF2B5EF4-FFF2-40B4-BE49-F238E27FC236}">
                <a16:creationId xmlns:a16="http://schemas.microsoft.com/office/drawing/2014/main" id="{3F8DE5C8-7614-BC21-B3B3-1F5AC92FC7B8}"/>
              </a:ext>
            </a:extLst>
          </p:cNvPr>
          <p:cNvGrpSpPr/>
          <p:nvPr/>
        </p:nvGrpSpPr>
        <p:grpSpPr>
          <a:xfrm>
            <a:off x="2603132" y="6017530"/>
            <a:ext cx="7604466" cy="663370"/>
            <a:chOff x="1772552" y="5264996"/>
            <a:chExt cx="7604466" cy="663370"/>
          </a:xfrm>
        </p:grpSpPr>
        <p:sp>
          <p:nvSpPr>
            <p:cNvPr id="4" name="Content Placeholder 2">
              <a:extLst>
                <a:ext uri="{FF2B5EF4-FFF2-40B4-BE49-F238E27FC236}">
                  <a16:creationId xmlns:a16="http://schemas.microsoft.com/office/drawing/2014/main" id="{560C44C6-D5C7-DE0E-8817-0878BF859360}"/>
                </a:ext>
              </a:extLst>
            </p:cNvPr>
            <p:cNvSpPr txBox="1">
              <a:spLocks/>
            </p:cNvSpPr>
            <p:nvPr/>
          </p:nvSpPr>
          <p:spPr>
            <a:xfrm>
              <a:off x="4687245" y="5288068"/>
              <a:ext cx="1520798" cy="53787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[10, 5, 30°] </a:t>
              </a:r>
            </a:p>
          </p:txBody>
        </p:sp>
        <p:sp>
          <p:nvSpPr>
            <p:cNvPr id="7" name="Content Placeholder 2">
              <a:extLst>
                <a:ext uri="{FF2B5EF4-FFF2-40B4-BE49-F238E27FC236}">
                  <a16:creationId xmlns:a16="http://schemas.microsoft.com/office/drawing/2014/main" id="{D06B9AE0-CFE1-1803-CBD1-07822F162753}"/>
                </a:ext>
              </a:extLst>
            </p:cNvPr>
            <p:cNvSpPr txBox="1">
              <a:spLocks/>
            </p:cNvSpPr>
            <p:nvPr/>
          </p:nvSpPr>
          <p:spPr>
            <a:xfrm>
              <a:off x="7856220" y="5264996"/>
              <a:ext cx="1520798" cy="53787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[0, -5, 45°] </a:t>
              </a:r>
            </a:p>
          </p:txBody>
        </p:sp>
        <p:cxnSp>
          <p:nvCxnSpPr>
            <p:cNvPr id="9" name="Straight Arrow Connector 8">
              <a:extLst>
                <a:ext uri="{FF2B5EF4-FFF2-40B4-BE49-F238E27FC236}">
                  <a16:creationId xmlns:a16="http://schemas.microsoft.com/office/drawing/2014/main" id="{F31FE2F7-3C2D-163E-2EEC-D5EB97BF886F}"/>
                </a:ext>
              </a:extLst>
            </p:cNvPr>
            <p:cNvCxnSpPr>
              <a:cxnSpLocks/>
            </p:cNvCxnSpPr>
            <p:nvPr/>
          </p:nvCxnSpPr>
          <p:spPr>
            <a:xfrm>
              <a:off x="3052739" y="5434111"/>
              <a:ext cx="147760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DA631670-9134-64B5-EFE9-E58473F28EFA}"/>
                </a:ext>
              </a:extLst>
            </p:cNvPr>
            <p:cNvSpPr txBox="1"/>
            <p:nvPr/>
          </p:nvSpPr>
          <p:spPr>
            <a:xfrm>
              <a:off x="6588731" y="5559034"/>
              <a:ext cx="886801" cy="369332"/>
            </a:xfrm>
            <a:prstGeom prst="rect">
              <a:avLst/>
            </a:prstGeom>
            <a:noFill/>
          </p:spPr>
          <p:txBody>
            <a:bodyPr wrap="square">
              <a:spAutoFit/>
            </a:bodyPr>
            <a:lstStyle/>
            <a:p>
              <a:pPr marL="0" indent="0">
                <a:buFont typeface="Arial" panose="020B0604020202020204" pitchFamily="34" charset="0"/>
                <a:buNone/>
              </a:pPr>
              <a:r>
                <a:rPr lang="en-US" dirty="0"/>
                <a:t>t =600</a:t>
              </a:r>
            </a:p>
          </p:txBody>
        </p:sp>
        <p:sp>
          <p:nvSpPr>
            <p:cNvPr id="11" name="Content Placeholder 2">
              <a:extLst>
                <a:ext uri="{FF2B5EF4-FFF2-40B4-BE49-F238E27FC236}">
                  <a16:creationId xmlns:a16="http://schemas.microsoft.com/office/drawing/2014/main" id="{5AB2DF33-5D46-59D1-1756-B5C61AF310A8}"/>
                </a:ext>
              </a:extLst>
            </p:cNvPr>
            <p:cNvSpPr txBox="1">
              <a:spLocks/>
            </p:cNvSpPr>
            <p:nvPr/>
          </p:nvSpPr>
          <p:spPr>
            <a:xfrm>
              <a:off x="1772552" y="5272828"/>
              <a:ext cx="1520798" cy="5378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t>[0, 0, 0°] </a:t>
              </a:r>
            </a:p>
          </p:txBody>
        </p:sp>
        <p:cxnSp>
          <p:nvCxnSpPr>
            <p:cNvPr id="12" name="Straight Arrow Connector 11">
              <a:extLst>
                <a:ext uri="{FF2B5EF4-FFF2-40B4-BE49-F238E27FC236}">
                  <a16:creationId xmlns:a16="http://schemas.microsoft.com/office/drawing/2014/main" id="{EDD8B945-84A2-EC30-B061-B7CDEAB30DD6}"/>
                </a:ext>
              </a:extLst>
            </p:cNvPr>
            <p:cNvCxnSpPr>
              <a:cxnSpLocks/>
            </p:cNvCxnSpPr>
            <p:nvPr/>
          </p:nvCxnSpPr>
          <p:spPr>
            <a:xfrm>
              <a:off x="6271937" y="5434111"/>
              <a:ext cx="147760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C7304CD1-23B6-B968-28AF-31E889C6E214}"/>
                </a:ext>
              </a:extLst>
            </p:cNvPr>
            <p:cNvSpPr txBox="1"/>
            <p:nvPr/>
          </p:nvSpPr>
          <p:spPr>
            <a:xfrm>
              <a:off x="3348139" y="5559034"/>
              <a:ext cx="886801" cy="369332"/>
            </a:xfrm>
            <a:prstGeom prst="rect">
              <a:avLst/>
            </a:prstGeom>
            <a:noFill/>
          </p:spPr>
          <p:txBody>
            <a:bodyPr wrap="square">
              <a:spAutoFit/>
            </a:bodyPr>
            <a:lstStyle/>
            <a:p>
              <a:pPr marL="0" indent="0">
                <a:buFont typeface="Arial" panose="020B0604020202020204" pitchFamily="34" charset="0"/>
                <a:buNone/>
              </a:pPr>
              <a:r>
                <a:rPr lang="en-US" dirty="0"/>
                <a:t>t = 100</a:t>
              </a:r>
            </a:p>
          </p:txBody>
        </p:sp>
      </p:grpSp>
      <p:pic>
        <p:nvPicPr>
          <p:cNvPr id="17" name="Picture 16">
            <a:extLst>
              <a:ext uri="{FF2B5EF4-FFF2-40B4-BE49-F238E27FC236}">
                <a16:creationId xmlns:a16="http://schemas.microsoft.com/office/drawing/2014/main" id="{DC33D2EC-A401-8E60-72F5-AA83017C924F}"/>
              </a:ext>
            </a:extLst>
          </p:cNvPr>
          <p:cNvPicPr>
            <a:picLocks noChangeAspect="1"/>
          </p:cNvPicPr>
          <p:nvPr/>
        </p:nvPicPr>
        <p:blipFill>
          <a:blip r:embed="rId4"/>
          <a:stretch>
            <a:fillRect/>
          </a:stretch>
        </p:blipFill>
        <p:spPr>
          <a:xfrm>
            <a:off x="7419311" y="1652020"/>
            <a:ext cx="4005071" cy="1335024"/>
          </a:xfrm>
          <a:prstGeom prst="rect">
            <a:avLst/>
          </a:prstGeom>
        </p:spPr>
      </p:pic>
    </p:spTree>
    <p:extLst>
      <p:ext uri="{BB962C8B-B14F-4D97-AF65-F5344CB8AC3E}">
        <p14:creationId xmlns:p14="http://schemas.microsoft.com/office/powerpoint/2010/main" val="6496106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8BED4-7BC9-E856-0075-09DDF223B7C2}"/>
              </a:ext>
            </a:extLst>
          </p:cNvPr>
          <p:cNvSpPr>
            <a:spLocks noGrp="1"/>
          </p:cNvSpPr>
          <p:nvPr>
            <p:ph type="title"/>
          </p:nvPr>
        </p:nvSpPr>
        <p:spPr/>
        <p:txBody>
          <a:bodyPr/>
          <a:lstStyle/>
          <a:p>
            <a:r>
              <a:rPr lang="en-US" dirty="0"/>
              <a:t>Monte Carlo simulation</a:t>
            </a:r>
          </a:p>
        </p:txBody>
      </p:sp>
      <p:pic>
        <p:nvPicPr>
          <p:cNvPr id="5" name="Picture 4">
            <a:extLst>
              <a:ext uri="{FF2B5EF4-FFF2-40B4-BE49-F238E27FC236}">
                <a16:creationId xmlns:a16="http://schemas.microsoft.com/office/drawing/2014/main" id="{A9C2E8EA-C0BF-8E46-783A-095C1C843338}"/>
              </a:ext>
            </a:extLst>
          </p:cNvPr>
          <p:cNvPicPr>
            <a:picLocks noChangeAspect="1"/>
          </p:cNvPicPr>
          <p:nvPr/>
        </p:nvPicPr>
        <p:blipFill>
          <a:blip r:embed="rId2"/>
          <a:stretch>
            <a:fillRect/>
          </a:stretch>
        </p:blipFill>
        <p:spPr>
          <a:xfrm>
            <a:off x="1206500" y="1690688"/>
            <a:ext cx="9779000" cy="2418949"/>
          </a:xfrm>
          <a:prstGeom prst="rect">
            <a:avLst/>
          </a:prstGeom>
        </p:spPr>
      </p:pic>
      <p:pic>
        <p:nvPicPr>
          <p:cNvPr id="7" name="Picture 6">
            <a:extLst>
              <a:ext uri="{FF2B5EF4-FFF2-40B4-BE49-F238E27FC236}">
                <a16:creationId xmlns:a16="http://schemas.microsoft.com/office/drawing/2014/main" id="{BDAA42E6-63EF-77FC-8822-BE66702BB3BC}"/>
              </a:ext>
            </a:extLst>
          </p:cNvPr>
          <p:cNvPicPr>
            <a:picLocks noChangeAspect="1"/>
          </p:cNvPicPr>
          <p:nvPr/>
        </p:nvPicPr>
        <p:blipFill>
          <a:blip r:embed="rId3"/>
          <a:stretch>
            <a:fillRect/>
          </a:stretch>
        </p:blipFill>
        <p:spPr>
          <a:xfrm>
            <a:off x="2778125" y="4173137"/>
            <a:ext cx="6635750" cy="2191581"/>
          </a:xfrm>
          <a:prstGeom prst="rect">
            <a:avLst/>
          </a:prstGeom>
        </p:spPr>
      </p:pic>
    </p:spTree>
    <p:extLst>
      <p:ext uri="{BB962C8B-B14F-4D97-AF65-F5344CB8AC3E}">
        <p14:creationId xmlns:p14="http://schemas.microsoft.com/office/powerpoint/2010/main" val="39242683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5A86-FE8A-FEF7-A579-24C9DD8BCA03}"/>
              </a:ext>
            </a:extLst>
          </p:cNvPr>
          <p:cNvSpPr>
            <a:spLocks noGrp="1"/>
          </p:cNvSpPr>
          <p:nvPr>
            <p:ph type="title"/>
          </p:nvPr>
        </p:nvSpPr>
        <p:spPr/>
        <p:txBody>
          <a:bodyPr/>
          <a:lstStyle/>
          <a:p>
            <a:r>
              <a:rPr lang="en-US" dirty="0"/>
              <a:t>Demonstration – thruster allocation</a:t>
            </a:r>
          </a:p>
        </p:txBody>
      </p:sp>
      <p:pic>
        <p:nvPicPr>
          <p:cNvPr id="4" name="Online Media 3" title="Thruster allocation">
            <a:hlinkClick r:id="" action="ppaction://media"/>
            <a:extLst>
              <a:ext uri="{FF2B5EF4-FFF2-40B4-BE49-F238E27FC236}">
                <a16:creationId xmlns:a16="http://schemas.microsoft.com/office/drawing/2014/main" id="{A34807FB-A352-8AEB-9E2D-8830F1FC281C}"/>
              </a:ext>
            </a:extLst>
          </p:cNvPr>
          <p:cNvPicPr>
            <a:picLocks noGrp="1" noRot="1" noChangeAspect="1"/>
          </p:cNvPicPr>
          <p:nvPr>
            <p:ph idx="1"/>
            <a:videoFile r:link="rId1"/>
          </p:nvPr>
        </p:nvPicPr>
        <p:blipFill>
          <a:blip r:embed="rId3"/>
          <a:stretch>
            <a:fillRect/>
          </a:stretch>
        </p:blipFill>
        <p:spPr>
          <a:xfrm>
            <a:off x="2244725" y="1825625"/>
            <a:ext cx="7700963" cy="4351338"/>
          </a:xfrm>
          <a:prstGeom prst="rect">
            <a:avLst/>
          </a:prstGeom>
        </p:spPr>
      </p:pic>
    </p:spTree>
    <p:extLst>
      <p:ext uri="{BB962C8B-B14F-4D97-AF65-F5344CB8AC3E}">
        <p14:creationId xmlns:p14="http://schemas.microsoft.com/office/powerpoint/2010/main" val="2985482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6B635-C7F8-7695-0BE7-7CF3180C79D3}"/>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2BF2FA87-C35A-A72D-EAD3-FAB1180141DC}"/>
              </a:ext>
            </a:extLst>
          </p:cNvPr>
          <p:cNvSpPr>
            <a:spLocks noGrp="1"/>
          </p:cNvSpPr>
          <p:nvPr>
            <p:ph idx="1"/>
          </p:nvPr>
        </p:nvSpPr>
        <p:spPr/>
        <p:txBody>
          <a:bodyPr>
            <a:normAutofit fontScale="92500"/>
          </a:bodyPr>
          <a:lstStyle/>
          <a:p>
            <a:r>
              <a:rPr lang="en-US" dirty="0"/>
              <a:t>It  was shown to be feasible to control vessel using LQ optimal control, MPC and NMPC.</a:t>
            </a:r>
          </a:p>
          <a:p>
            <a:r>
              <a:rPr lang="en-US" dirty="0"/>
              <a:t>Control of vessel using system identification and model-based controller was shown to be possible. Even for a nonlinear vessel model.</a:t>
            </a:r>
          </a:p>
          <a:p>
            <a:r>
              <a:rPr lang="en-US" dirty="0"/>
              <a:t>Path following and trajectory tracking is possible. Trajectory tracking works especially well with methods using a prediction horizon.</a:t>
            </a:r>
          </a:p>
          <a:p>
            <a:r>
              <a:rPr lang="en-US" dirty="0"/>
              <a:t>Green DP can be beneficial under mild weather conditions.</a:t>
            </a:r>
          </a:p>
          <a:p>
            <a:r>
              <a:rPr lang="en-US" dirty="0"/>
              <a:t>Thruster configuration is important when performing DP. Investing in a proper thruster setup can save significant amounts of fuel.</a:t>
            </a:r>
          </a:p>
          <a:p>
            <a:endParaRPr lang="en-US" dirty="0"/>
          </a:p>
        </p:txBody>
      </p:sp>
    </p:spTree>
    <p:extLst>
      <p:ext uri="{BB962C8B-B14F-4D97-AF65-F5344CB8AC3E}">
        <p14:creationId xmlns:p14="http://schemas.microsoft.com/office/powerpoint/2010/main" val="33087395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1A2E1-411A-90CC-68A2-24E199F8616C}"/>
              </a:ext>
            </a:extLst>
          </p:cNvPr>
          <p:cNvSpPr>
            <a:spLocks noGrp="1"/>
          </p:cNvSpPr>
          <p:nvPr>
            <p:ph type="title"/>
          </p:nvPr>
        </p:nvSpPr>
        <p:spPr/>
        <p:txBody>
          <a:bodyPr/>
          <a:lstStyle/>
          <a:p>
            <a:r>
              <a:rPr lang="en-US" dirty="0"/>
              <a:t>Thanks for listening</a:t>
            </a:r>
          </a:p>
        </p:txBody>
      </p:sp>
      <p:sp>
        <p:nvSpPr>
          <p:cNvPr id="3" name="Content Placeholder 2">
            <a:extLst>
              <a:ext uri="{FF2B5EF4-FFF2-40B4-BE49-F238E27FC236}">
                <a16:creationId xmlns:a16="http://schemas.microsoft.com/office/drawing/2014/main" id="{8AADFBBE-C57D-AF89-7660-1B105FC0AD79}"/>
              </a:ext>
            </a:extLst>
          </p:cNvPr>
          <p:cNvSpPr>
            <a:spLocks noGrp="1"/>
          </p:cNvSpPr>
          <p:nvPr>
            <p:ph sz="half" idx="1"/>
          </p:nvPr>
        </p:nvSpPr>
        <p:spPr/>
        <p:txBody>
          <a:bodyPr/>
          <a:lstStyle/>
          <a:p>
            <a:pPr marL="0" indent="0">
              <a:buNone/>
            </a:pPr>
            <a:r>
              <a:rPr lang="en-US" dirty="0"/>
              <a:t>Any questions?</a:t>
            </a:r>
          </a:p>
        </p:txBody>
      </p:sp>
      <p:pic>
        <p:nvPicPr>
          <p:cNvPr id="6" name="Content Placeholder 5" descr="Question Mark with solid fill">
            <a:extLst>
              <a:ext uri="{FF2B5EF4-FFF2-40B4-BE49-F238E27FC236}">
                <a16:creationId xmlns:a16="http://schemas.microsoft.com/office/drawing/2014/main" id="{5267A3F1-E5F4-71C1-87AB-0386CF8109BC}"/>
              </a:ext>
            </a:extLst>
          </p:cNvPr>
          <p:cNvPicPr>
            <a:picLocks noGrp="1" noChangeAspect="1"/>
          </p:cNvPicPr>
          <p:nvPr>
            <p:ph sz="half" idx="2"/>
          </p:nvPr>
        </p:nvPicPr>
        <p:blipFill>
          <a:blip r:embed="rId2">
            <a:extLst>
              <a:ext uri="{96DAC541-7B7A-43D3-8B79-37D633B846F1}">
                <asvg:svgBlip xmlns:asvg="http://schemas.microsoft.com/office/drawing/2016/SVG/main" r:embed="rId3"/>
              </a:ext>
            </a:extLst>
          </a:blip>
          <a:stretch>
            <a:fillRect/>
          </a:stretch>
        </p:blipFill>
        <p:spPr>
          <a:xfrm>
            <a:off x="6965156" y="2006600"/>
            <a:ext cx="3283744" cy="3283744"/>
          </a:xfrm>
          <a:prstGeom prst="rect">
            <a:avLst/>
          </a:prstGeom>
        </p:spPr>
      </p:pic>
    </p:spTree>
    <p:extLst>
      <p:ext uri="{BB962C8B-B14F-4D97-AF65-F5344CB8AC3E}">
        <p14:creationId xmlns:p14="http://schemas.microsoft.com/office/powerpoint/2010/main" val="4182157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68282-DA99-6C21-6A9D-7DEE7CCD2C8F}"/>
              </a:ext>
            </a:extLst>
          </p:cNvPr>
          <p:cNvSpPr>
            <a:spLocks noGrp="1"/>
          </p:cNvSpPr>
          <p:nvPr>
            <p:ph type="title"/>
          </p:nvPr>
        </p:nvSpPr>
        <p:spPr/>
        <p:txBody>
          <a:bodyPr/>
          <a:lstStyle/>
          <a:p>
            <a:r>
              <a:rPr lang="en-US" dirty="0"/>
              <a:t>Thrusters</a:t>
            </a:r>
          </a:p>
        </p:txBody>
      </p:sp>
      <p:sp>
        <p:nvSpPr>
          <p:cNvPr id="3" name="Content Placeholder 2">
            <a:extLst>
              <a:ext uri="{FF2B5EF4-FFF2-40B4-BE49-F238E27FC236}">
                <a16:creationId xmlns:a16="http://schemas.microsoft.com/office/drawing/2014/main" id="{AD0CD13D-9899-9964-0BF1-77A572A24D5E}"/>
              </a:ext>
            </a:extLst>
          </p:cNvPr>
          <p:cNvSpPr>
            <a:spLocks noGrp="1"/>
          </p:cNvSpPr>
          <p:nvPr>
            <p:ph sz="half" idx="1"/>
          </p:nvPr>
        </p:nvSpPr>
        <p:spPr/>
        <p:txBody>
          <a:bodyPr>
            <a:normAutofit lnSpcReduction="10000"/>
          </a:bodyPr>
          <a:lstStyle/>
          <a:p>
            <a:pPr marL="0" indent="0">
              <a:buNone/>
            </a:pPr>
            <a:r>
              <a:rPr lang="en-US" dirty="0"/>
              <a:t>Type of thrusters:</a:t>
            </a:r>
          </a:p>
          <a:p>
            <a:r>
              <a:rPr lang="en-US" dirty="0"/>
              <a:t>Main propellers</a:t>
            </a:r>
          </a:p>
          <a:p>
            <a:r>
              <a:rPr lang="en-US" dirty="0"/>
              <a:t>Tunnel thrusters</a:t>
            </a:r>
          </a:p>
          <a:p>
            <a:r>
              <a:rPr lang="en-US" dirty="0"/>
              <a:t>Azimuth thrusters</a:t>
            </a:r>
          </a:p>
          <a:p>
            <a:endParaRPr lang="en-US" dirty="0"/>
          </a:p>
          <a:p>
            <a:pPr marL="0" indent="0">
              <a:buNone/>
            </a:pPr>
            <a:r>
              <a:rPr lang="en-US" dirty="0"/>
              <a:t>These thruster can be subdivided into:</a:t>
            </a:r>
          </a:p>
          <a:p>
            <a:r>
              <a:rPr lang="en-US" dirty="0"/>
              <a:t>Fixed pitch thrusters</a:t>
            </a:r>
          </a:p>
          <a:p>
            <a:r>
              <a:rPr lang="en-US" dirty="0"/>
              <a:t>Controllable pitch thrusters</a:t>
            </a:r>
          </a:p>
        </p:txBody>
      </p:sp>
      <p:pic>
        <p:nvPicPr>
          <p:cNvPr id="54" name="Content Placeholder 53">
            <a:extLst>
              <a:ext uri="{FF2B5EF4-FFF2-40B4-BE49-F238E27FC236}">
                <a16:creationId xmlns:a16="http://schemas.microsoft.com/office/drawing/2014/main" id="{144AE83D-80B2-7859-1161-831E02E383D9}"/>
              </a:ext>
            </a:extLst>
          </p:cNvPr>
          <p:cNvPicPr>
            <a:picLocks noGrp="1" noChangeAspect="1"/>
          </p:cNvPicPr>
          <p:nvPr>
            <p:ph sz="half" idx="2"/>
          </p:nvPr>
        </p:nvPicPr>
        <p:blipFill>
          <a:blip r:embed="rId2"/>
          <a:stretch>
            <a:fillRect/>
          </a:stretch>
        </p:blipFill>
        <p:spPr>
          <a:xfrm>
            <a:off x="6300002" y="2364376"/>
            <a:ext cx="4925995" cy="3273836"/>
          </a:xfrm>
          <a:prstGeom prst="rect">
            <a:avLst/>
          </a:prstGeom>
        </p:spPr>
      </p:pic>
    </p:spTree>
    <p:extLst>
      <p:ext uri="{BB962C8B-B14F-4D97-AF65-F5344CB8AC3E}">
        <p14:creationId xmlns:p14="http://schemas.microsoft.com/office/powerpoint/2010/main" val="2546069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3A7DC-2D7D-BACA-439E-EBDCDE7569F4}"/>
              </a:ext>
            </a:extLst>
          </p:cNvPr>
          <p:cNvSpPr>
            <a:spLocks noGrp="1"/>
          </p:cNvSpPr>
          <p:nvPr>
            <p:ph type="title"/>
          </p:nvPr>
        </p:nvSpPr>
        <p:spPr/>
        <p:txBody>
          <a:bodyPr/>
          <a:lstStyle/>
          <a:p>
            <a:r>
              <a:rPr lang="en-US" dirty="0"/>
              <a:t>Environmental disturbances</a:t>
            </a:r>
          </a:p>
        </p:txBody>
      </p:sp>
      <p:sp>
        <p:nvSpPr>
          <p:cNvPr id="3" name="Content Placeholder 2">
            <a:extLst>
              <a:ext uri="{FF2B5EF4-FFF2-40B4-BE49-F238E27FC236}">
                <a16:creationId xmlns:a16="http://schemas.microsoft.com/office/drawing/2014/main" id="{0428AB02-ABB0-1CAA-0E1A-030F60F1EF23}"/>
              </a:ext>
            </a:extLst>
          </p:cNvPr>
          <p:cNvSpPr>
            <a:spLocks noGrp="1"/>
          </p:cNvSpPr>
          <p:nvPr>
            <p:ph idx="1"/>
          </p:nvPr>
        </p:nvSpPr>
        <p:spPr>
          <a:xfrm>
            <a:off x="838200" y="1792673"/>
            <a:ext cx="10515600" cy="2375673"/>
          </a:xfrm>
        </p:spPr>
        <p:txBody>
          <a:bodyPr/>
          <a:lstStyle/>
          <a:p>
            <a:pPr marL="0" indent="0">
              <a:buNone/>
            </a:pPr>
            <a:r>
              <a:rPr lang="en-US" dirty="0"/>
              <a:t>Environmental disturbances:</a:t>
            </a:r>
          </a:p>
          <a:p>
            <a:r>
              <a:rPr lang="en-US" dirty="0"/>
              <a:t>Wind – Use wind model suggested by Fossen</a:t>
            </a:r>
            <a:r>
              <a:rPr lang="en-US" baseline="30000" dirty="0">
                <a:solidFill>
                  <a:srgbClr val="FF0000"/>
                </a:solidFill>
              </a:rPr>
              <a:t>1</a:t>
            </a:r>
            <a:endParaRPr lang="en-US" dirty="0">
              <a:solidFill>
                <a:srgbClr val="FF0000"/>
              </a:solidFill>
            </a:endParaRPr>
          </a:p>
          <a:p>
            <a:r>
              <a:rPr lang="en-US" dirty="0"/>
              <a:t>Waves – Use random walk model</a:t>
            </a:r>
          </a:p>
          <a:p>
            <a:r>
              <a:rPr lang="en-US" dirty="0"/>
              <a:t>Current – Use random walk model</a:t>
            </a:r>
          </a:p>
        </p:txBody>
      </p:sp>
      <p:sp>
        <p:nvSpPr>
          <p:cNvPr id="4" name="Content Placeholder 2">
            <a:extLst>
              <a:ext uri="{FF2B5EF4-FFF2-40B4-BE49-F238E27FC236}">
                <a16:creationId xmlns:a16="http://schemas.microsoft.com/office/drawing/2014/main" id="{76C5D238-74B3-39BC-821C-CDB4123A2184}"/>
              </a:ext>
            </a:extLst>
          </p:cNvPr>
          <p:cNvSpPr txBox="1">
            <a:spLocks/>
          </p:cNvSpPr>
          <p:nvPr/>
        </p:nvSpPr>
        <p:spPr>
          <a:xfrm>
            <a:off x="6225746" y="6347254"/>
            <a:ext cx="6196914" cy="5107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dirty="0">
                <a:solidFill>
                  <a:srgbClr val="FF0000"/>
                </a:solidFill>
              </a:rPr>
              <a:t>1: </a:t>
            </a:r>
            <a:r>
              <a:rPr lang="en-US" sz="1500" dirty="0"/>
              <a:t>From the book: “Marine Craft Hydrodynamics and Motion Control” </a:t>
            </a:r>
          </a:p>
        </p:txBody>
      </p:sp>
    </p:spTree>
    <p:extLst>
      <p:ext uri="{BB962C8B-B14F-4D97-AF65-F5344CB8AC3E}">
        <p14:creationId xmlns:p14="http://schemas.microsoft.com/office/powerpoint/2010/main" val="2322638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CF3EF-4658-3CA5-BDBC-38B90324CEB9}"/>
              </a:ext>
            </a:extLst>
          </p:cNvPr>
          <p:cNvSpPr>
            <a:spLocks noGrp="1"/>
          </p:cNvSpPr>
          <p:nvPr>
            <p:ph type="title"/>
          </p:nvPr>
        </p:nvSpPr>
        <p:spPr/>
        <p:txBody>
          <a:bodyPr/>
          <a:lstStyle/>
          <a:p>
            <a:r>
              <a:rPr lang="en-US" dirty="0"/>
              <a:t>Coordinate systems</a:t>
            </a:r>
          </a:p>
        </p:txBody>
      </p:sp>
      <p:pic>
        <p:nvPicPr>
          <p:cNvPr id="25" name="Content Placeholder 24">
            <a:extLst>
              <a:ext uri="{FF2B5EF4-FFF2-40B4-BE49-F238E27FC236}">
                <a16:creationId xmlns:a16="http://schemas.microsoft.com/office/drawing/2014/main" id="{679D01CB-E2CA-CF47-0084-C1049BEC1B64}"/>
              </a:ext>
            </a:extLst>
          </p:cNvPr>
          <p:cNvPicPr>
            <a:picLocks noGrp="1" noChangeAspect="1"/>
          </p:cNvPicPr>
          <p:nvPr>
            <p:ph sz="half" idx="1"/>
          </p:nvPr>
        </p:nvPicPr>
        <p:blipFill>
          <a:blip r:embed="rId2"/>
          <a:stretch>
            <a:fillRect/>
          </a:stretch>
        </p:blipFill>
        <p:spPr>
          <a:xfrm>
            <a:off x="1023894" y="3039324"/>
            <a:ext cx="4743099" cy="3316511"/>
          </a:xfrm>
          <a:prstGeom prst="rect">
            <a:avLst/>
          </a:prstGeom>
        </p:spPr>
      </p:pic>
      <p:pic>
        <p:nvPicPr>
          <p:cNvPr id="61" name="Content Placeholder 60">
            <a:extLst>
              <a:ext uri="{FF2B5EF4-FFF2-40B4-BE49-F238E27FC236}">
                <a16:creationId xmlns:a16="http://schemas.microsoft.com/office/drawing/2014/main" id="{C20903AB-F921-EA82-6E5C-FA6DAE15CBCA}"/>
              </a:ext>
            </a:extLst>
          </p:cNvPr>
          <p:cNvPicPr>
            <a:picLocks noGrp="1" noChangeAspect="1"/>
          </p:cNvPicPr>
          <p:nvPr>
            <p:ph sz="half" idx="2"/>
          </p:nvPr>
        </p:nvPicPr>
        <p:blipFill>
          <a:blip r:embed="rId3"/>
          <a:stretch>
            <a:fillRect/>
          </a:stretch>
        </p:blipFill>
        <p:spPr>
          <a:xfrm>
            <a:off x="6425009" y="3508756"/>
            <a:ext cx="5029636" cy="2847079"/>
          </a:xfrm>
          <a:prstGeom prst="rect">
            <a:avLst/>
          </a:prstGeom>
        </p:spPr>
      </p:pic>
      <p:sp>
        <p:nvSpPr>
          <p:cNvPr id="97" name="Content Placeholder 2">
            <a:extLst>
              <a:ext uri="{FF2B5EF4-FFF2-40B4-BE49-F238E27FC236}">
                <a16:creationId xmlns:a16="http://schemas.microsoft.com/office/drawing/2014/main" id="{C414E432-36A1-44CE-307E-6F5930B27A2E}"/>
              </a:ext>
            </a:extLst>
          </p:cNvPr>
          <p:cNvSpPr txBox="1">
            <a:spLocks/>
          </p:cNvSpPr>
          <p:nvPr/>
        </p:nvSpPr>
        <p:spPr>
          <a:xfrm>
            <a:off x="838200" y="1792673"/>
            <a:ext cx="10515600" cy="9337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We consider vessels with three degrees of freedom: surge, sway and yaw.</a:t>
            </a:r>
          </a:p>
        </p:txBody>
      </p:sp>
    </p:spTree>
    <p:extLst>
      <p:ext uri="{BB962C8B-B14F-4D97-AF65-F5344CB8AC3E}">
        <p14:creationId xmlns:p14="http://schemas.microsoft.com/office/powerpoint/2010/main" val="1233839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61824-49AD-4732-3B7E-6F0BBB8597D7}"/>
              </a:ext>
            </a:extLst>
          </p:cNvPr>
          <p:cNvSpPr>
            <a:spLocks noGrp="1"/>
          </p:cNvSpPr>
          <p:nvPr>
            <p:ph type="title"/>
          </p:nvPr>
        </p:nvSpPr>
        <p:spPr/>
        <p:txBody>
          <a:bodyPr/>
          <a:lstStyle/>
          <a:p>
            <a:r>
              <a:rPr lang="en-US"/>
              <a:t>Metrics</a:t>
            </a:r>
            <a:endParaRPr lang="en-US" dirty="0"/>
          </a:p>
        </p:txBody>
      </p:sp>
      <p:sp>
        <p:nvSpPr>
          <p:cNvPr id="3" name="Content Placeholder 2">
            <a:extLst>
              <a:ext uri="{FF2B5EF4-FFF2-40B4-BE49-F238E27FC236}">
                <a16:creationId xmlns:a16="http://schemas.microsoft.com/office/drawing/2014/main" id="{2EB50E42-B8E6-5F25-3D09-2F4A87D82021}"/>
              </a:ext>
            </a:extLst>
          </p:cNvPr>
          <p:cNvSpPr>
            <a:spLocks noGrp="1"/>
          </p:cNvSpPr>
          <p:nvPr>
            <p:ph idx="1"/>
          </p:nvPr>
        </p:nvSpPr>
        <p:spPr/>
        <p:txBody>
          <a:bodyPr>
            <a:normAutofit fontScale="92500" lnSpcReduction="10000"/>
          </a:bodyPr>
          <a:lstStyle/>
          <a:p>
            <a:pPr marL="0" indent="0">
              <a:buNone/>
            </a:pPr>
            <a:r>
              <a:rPr lang="en-US" dirty="0"/>
              <a:t>Integrated Absolute Error (IAE):</a:t>
            </a:r>
          </a:p>
          <a:p>
            <a:pPr marL="0" indent="0">
              <a:buNone/>
            </a:pPr>
            <a:endParaRPr lang="en-US" dirty="0"/>
          </a:p>
          <a:p>
            <a:pPr marL="0" indent="0">
              <a:buNone/>
            </a:pPr>
            <a:r>
              <a:rPr lang="en-US" dirty="0"/>
              <a:t>Integrated Absolute thruster Force (IAF): </a:t>
            </a:r>
          </a:p>
          <a:p>
            <a:pPr marL="0" indent="0">
              <a:buNone/>
            </a:pPr>
            <a:endParaRPr lang="en-US" dirty="0"/>
          </a:p>
          <a:p>
            <a:pPr marL="0" indent="0">
              <a:buNone/>
            </a:pPr>
            <a:r>
              <a:rPr lang="en-US" dirty="0"/>
              <a:t>Total Value (TV):</a:t>
            </a:r>
          </a:p>
          <a:p>
            <a:pPr marL="0" indent="0">
              <a:buNone/>
            </a:pPr>
            <a:endParaRPr lang="en-US" dirty="0"/>
          </a:p>
          <a:p>
            <a:pPr marL="0" indent="0">
              <a:buNone/>
            </a:pPr>
            <a:endParaRPr lang="en-US" dirty="0"/>
          </a:p>
          <a:p>
            <a:pPr marL="0" indent="0">
              <a:buNone/>
            </a:pPr>
            <a:endParaRPr lang="en-US" dirty="0"/>
          </a:p>
          <a:p>
            <a:pPr marL="0" indent="0">
              <a:buNone/>
            </a:pPr>
            <a:r>
              <a:rPr lang="en-US" dirty="0"/>
              <a:t>Here X, Y and N refers to net force in surge direction, sway direction and moment in yaw.</a:t>
            </a:r>
          </a:p>
        </p:txBody>
      </p:sp>
      <p:pic>
        <p:nvPicPr>
          <p:cNvPr id="4" name="Picture 3">
            <a:extLst>
              <a:ext uri="{FF2B5EF4-FFF2-40B4-BE49-F238E27FC236}">
                <a16:creationId xmlns:a16="http://schemas.microsoft.com/office/drawing/2014/main" id="{4E045E43-CA81-26AB-406C-ED33B513D6E7}"/>
              </a:ext>
            </a:extLst>
          </p:cNvPr>
          <p:cNvPicPr>
            <a:picLocks noChangeAspect="1"/>
          </p:cNvPicPr>
          <p:nvPr/>
        </p:nvPicPr>
        <p:blipFill>
          <a:blip r:embed="rId2"/>
          <a:stretch>
            <a:fillRect/>
          </a:stretch>
        </p:blipFill>
        <p:spPr>
          <a:xfrm>
            <a:off x="7626572" y="1599702"/>
            <a:ext cx="2114845" cy="1009791"/>
          </a:xfrm>
          <a:prstGeom prst="rect">
            <a:avLst/>
          </a:prstGeom>
        </p:spPr>
      </p:pic>
      <p:pic>
        <p:nvPicPr>
          <p:cNvPr id="5" name="Picture 4">
            <a:extLst>
              <a:ext uri="{FF2B5EF4-FFF2-40B4-BE49-F238E27FC236}">
                <a16:creationId xmlns:a16="http://schemas.microsoft.com/office/drawing/2014/main" id="{14EC6075-06BC-8144-407A-CB6034E071F3}"/>
              </a:ext>
            </a:extLst>
          </p:cNvPr>
          <p:cNvPicPr>
            <a:picLocks noChangeAspect="1"/>
          </p:cNvPicPr>
          <p:nvPr/>
        </p:nvPicPr>
        <p:blipFill>
          <a:blip r:embed="rId3"/>
          <a:stretch>
            <a:fillRect/>
          </a:stretch>
        </p:blipFill>
        <p:spPr>
          <a:xfrm>
            <a:off x="7664677" y="2450175"/>
            <a:ext cx="2076740" cy="990738"/>
          </a:xfrm>
          <a:prstGeom prst="rect">
            <a:avLst/>
          </a:prstGeom>
        </p:spPr>
      </p:pic>
      <p:pic>
        <p:nvPicPr>
          <p:cNvPr id="10" name="Picture 9">
            <a:extLst>
              <a:ext uri="{FF2B5EF4-FFF2-40B4-BE49-F238E27FC236}">
                <a16:creationId xmlns:a16="http://schemas.microsoft.com/office/drawing/2014/main" id="{AAF01FCE-0DFD-EB73-6A4A-F9C84CAAA4A9}"/>
              </a:ext>
            </a:extLst>
          </p:cNvPr>
          <p:cNvPicPr>
            <a:picLocks noChangeAspect="1"/>
          </p:cNvPicPr>
          <p:nvPr/>
        </p:nvPicPr>
        <p:blipFill>
          <a:blip r:embed="rId4"/>
          <a:stretch>
            <a:fillRect/>
          </a:stretch>
        </p:blipFill>
        <p:spPr>
          <a:xfrm>
            <a:off x="1392061" y="4268731"/>
            <a:ext cx="2524477" cy="809738"/>
          </a:xfrm>
          <a:prstGeom prst="rect">
            <a:avLst/>
          </a:prstGeom>
        </p:spPr>
      </p:pic>
      <p:pic>
        <p:nvPicPr>
          <p:cNvPr id="12" name="Picture 11">
            <a:extLst>
              <a:ext uri="{FF2B5EF4-FFF2-40B4-BE49-F238E27FC236}">
                <a16:creationId xmlns:a16="http://schemas.microsoft.com/office/drawing/2014/main" id="{7AD8F06E-9A87-4EB7-4990-63CC5197BD12}"/>
              </a:ext>
            </a:extLst>
          </p:cNvPr>
          <p:cNvPicPr>
            <a:picLocks noChangeAspect="1"/>
          </p:cNvPicPr>
          <p:nvPr/>
        </p:nvPicPr>
        <p:blipFill>
          <a:blip r:embed="rId5"/>
          <a:stretch>
            <a:fillRect/>
          </a:stretch>
        </p:blipFill>
        <p:spPr>
          <a:xfrm>
            <a:off x="4811540" y="4306836"/>
            <a:ext cx="2467319" cy="771633"/>
          </a:xfrm>
          <a:prstGeom prst="rect">
            <a:avLst/>
          </a:prstGeom>
        </p:spPr>
      </p:pic>
      <p:pic>
        <p:nvPicPr>
          <p:cNvPr id="14" name="Picture 13">
            <a:extLst>
              <a:ext uri="{FF2B5EF4-FFF2-40B4-BE49-F238E27FC236}">
                <a16:creationId xmlns:a16="http://schemas.microsoft.com/office/drawing/2014/main" id="{5BC66325-E031-966D-C347-2119EB658C83}"/>
              </a:ext>
            </a:extLst>
          </p:cNvPr>
          <p:cNvPicPr>
            <a:picLocks noChangeAspect="1"/>
          </p:cNvPicPr>
          <p:nvPr/>
        </p:nvPicPr>
        <p:blipFill>
          <a:blip r:embed="rId6"/>
          <a:stretch>
            <a:fillRect/>
          </a:stretch>
        </p:blipFill>
        <p:spPr>
          <a:xfrm>
            <a:off x="8173861" y="4268731"/>
            <a:ext cx="2619741" cy="771633"/>
          </a:xfrm>
          <a:prstGeom prst="rect">
            <a:avLst/>
          </a:prstGeom>
        </p:spPr>
      </p:pic>
    </p:spTree>
    <p:extLst>
      <p:ext uri="{BB962C8B-B14F-4D97-AF65-F5344CB8AC3E}">
        <p14:creationId xmlns:p14="http://schemas.microsoft.com/office/powerpoint/2010/main" val="12865682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630</TotalTime>
  <Words>1966</Words>
  <Application>Microsoft Office PowerPoint</Application>
  <PresentationFormat>Widescreen</PresentationFormat>
  <Paragraphs>288</Paragraphs>
  <Slides>55</Slides>
  <Notes>5</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55</vt:i4>
      </vt:variant>
    </vt:vector>
  </HeadingPairs>
  <TitlesOfParts>
    <vt:vector size="59" baseType="lpstr">
      <vt:lpstr>Aptos</vt:lpstr>
      <vt:lpstr>Aptos Display</vt:lpstr>
      <vt:lpstr>Arial</vt:lpstr>
      <vt:lpstr>Office Theme</vt:lpstr>
      <vt:lpstr>Master thesis</vt:lpstr>
      <vt:lpstr>Presentation</vt:lpstr>
      <vt:lpstr>Agenda</vt:lpstr>
      <vt:lpstr>Brief introduction to dynamic positioning</vt:lpstr>
      <vt:lpstr>Dynamic positioning</vt:lpstr>
      <vt:lpstr>Thrusters</vt:lpstr>
      <vt:lpstr>Environmental disturbances</vt:lpstr>
      <vt:lpstr>Coordinate systems</vt:lpstr>
      <vt:lpstr>Metrics</vt:lpstr>
      <vt:lpstr>Controller algorithms</vt:lpstr>
      <vt:lpstr>Twofold control process</vt:lpstr>
      <vt:lpstr>Supply model</vt:lpstr>
      <vt:lpstr>DP model (used in Kalman filter)</vt:lpstr>
      <vt:lpstr>Control algorithms</vt:lpstr>
      <vt:lpstr>LQ optimal control structure</vt:lpstr>
      <vt:lpstr>Control of supply vessel using LQ optimal control (1)</vt:lpstr>
      <vt:lpstr>Control of supply vessel using LQ optimal control (2)</vt:lpstr>
      <vt:lpstr>MPC/NMPC control structure</vt:lpstr>
      <vt:lpstr>Control of supply vessel using different MPC formulations (1)</vt:lpstr>
      <vt:lpstr>Control of supply vessel using different MPC formulations (2)</vt:lpstr>
      <vt:lpstr>Control of supply vessel using different NMPC formulations (1)</vt:lpstr>
      <vt:lpstr>Control of supply vessel using different NPC formulations (2)</vt:lpstr>
      <vt:lpstr>Monte Carlo simulations</vt:lpstr>
      <vt:lpstr>Summary</vt:lpstr>
      <vt:lpstr>Summary (2)</vt:lpstr>
      <vt:lpstr>Demonstration – LQ optimal control</vt:lpstr>
      <vt:lpstr>System identification</vt:lpstr>
      <vt:lpstr>System identification</vt:lpstr>
      <vt:lpstr>Path plot when identifying model with different identification methods</vt:lpstr>
      <vt:lpstr>Control of SI identified vessel (supply) using LQ optimal control</vt:lpstr>
      <vt:lpstr>Control of SI identified vessel (OSV) using LQ optimal control</vt:lpstr>
      <vt:lpstr>Control of SI identified vessel (Balchen) using LQ optimal control</vt:lpstr>
      <vt:lpstr>Summary</vt:lpstr>
      <vt:lpstr>Path following and trajectory tracking</vt:lpstr>
      <vt:lpstr>Algorithms</vt:lpstr>
      <vt:lpstr>Path following</vt:lpstr>
      <vt:lpstr>Trajectory tracking</vt:lpstr>
      <vt:lpstr>Summary</vt:lpstr>
      <vt:lpstr>Environmentally friendly DP mode</vt:lpstr>
      <vt:lpstr>Green DP</vt:lpstr>
      <vt:lpstr>Comparing two types of weather conditions</vt:lpstr>
      <vt:lpstr>Simulation results from Monte Carlo simulation</vt:lpstr>
      <vt:lpstr>Thruster allocation</vt:lpstr>
      <vt:lpstr>Thruster allocation algorithms</vt:lpstr>
      <vt:lpstr>Thruster forces and moment</vt:lpstr>
      <vt:lpstr>Thruster configurations</vt:lpstr>
      <vt:lpstr>Simulations run here</vt:lpstr>
      <vt:lpstr>Thruster allocation (explicit solution, L1)</vt:lpstr>
      <vt:lpstr>Thruster allocation (explicit solution, L2)</vt:lpstr>
      <vt:lpstr>Thruster allocation (QP solution, Q2)</vt:lpstr>
      <vt:lpstr>Thruster allocation (Nonlinear solution, Azimuth)</vt:lpstr>
      <vt:lpstr>Monte Carlo simulation</vt:lpstr>
      <vt:lpstr>Demonstration – thruster allocation</vt:lpstr>
      <vt:lpstr>Summary</vt:lpstr>
      <vt:lpstr>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Tommy S</dc:creator>
  <cp:lastModifiedBy>Tommy S</cp:lastModifiedBy>
  <cp:revision>2</cp:revision>
  <dcterms:created xsi:type="dcterms:W3CDTF">2025-11-02T01:28:46Z</dcterms:created>
  <dcterms:modified xsi:type="dcterms:W3CDTF">2025-11-10T22:50:42Z</dcterms:modified>
</cp:coreProperties>
</file>